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6" r:id="rId2"/>
    <p:sldId id="326" r:id="rId3"/>
    <p:sldId id="294" r:id="rId4"/>
    <p:sldId id="286" r:id="rId5"/>
    <p:sldId id="284" r:id="rId6"/>
    <p:sldId id="296" r:id="rId7"/>
    <p:sldId id="283" r:id="rId8"/>
    <p:sldId id="301" r:id="rId9"/>
    <p:sldId id="302" r:id="rId10"/>
    <p:sldId id="304" r:id="rId11"/>
    <p:sldId id="310" r:id="rId12"/>
    <p:sldId id="311" r:id="rId13"/>
    <p:sldId id="312" r:id="rId14"/>
    <p:sldId id="320" r:id="rId15"/>
    <p:sldId id="321" r:id="rId16"/>
    <p:sldId id="323" r:id="rId17"/>
    <p:sldId id="322" r:id="rId18"/>
    <p:sldId id="324" r:id="rId19"/>
    <p:sldId id="325" r:id="rId20"/>
    <p:sldId id="288" r:id="rId2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624"/>
  </p:normalViewPr>
  <p:slideViewPr>
    <p:cSldViewPr>
      <p:cViewPr varScale="1">
        <p:scale>
          <a:sx n="61" d="100"/>
          <a:sy n="61" d="100"/>
        </p:scale>
        <p:origin x="42" y="4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110492-6382-4D52-A5D2-F4E00274166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CAF977-5208-4578-9F81-2F7960A8DBF8}">
      <dgm:prSet phldrT="[Text]"/>
      <dgm:spPr/>
      <dgm:t>
        <a:bodyPr/>
        <a:lstStyle/>
        <a:p>
          <a:pPr algn="l"/>
          <a:r>
            <a:rPr lang="en-US" dirty="0" err="1" smtClean="0">
              <a:solidFill>
                <a:schemeClr val="bg1"/>
              </a:solidFill>
            </a:rPr>
            <a:t>Kebijakan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Pelayanan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Publik</a:t>
          </a:r>
          <a:r>
            <a:rPr lang="en-US" dirty="0" smtClean="0">
              <a:solidFill>
                <a:schemeClr val="bg1"/>
              </a:solidFill>
            </a:rPr>
            <a:t> </a:t>
          </a:r>
        </a:p>
        <a:p>
          <a:pPr algn="l"/>
          <a:r>
            <a:rPr lang="en-US" dirty="0" smtClean="0">
              <a:solidFill>
                <a:schemeClr val="bg1"/>
              </a:solidFill>
            </a:rPr>
            <a:t>(</a:t>
          </a:r>
          <a:r>
            <a:rPr lang="en-US" dirty="0" err="1" smtClean="0">
              <a:solidFill>
                <a:schemeClr val="bg1"/>
              </a:solidFill>
            </a:rPr>
            <a:t>Bobot</a:t>
          </a:r>
          <a:r>
            <a:rPr lang="en-US" dirty="0" smtClean="0">
              <a:solidFill>
                <a:schemeClr val="bg1"/>
              </a:solidFill>
            </a:rPr>
            <a:t> 30%) </a:t>
          </a:r>
          <a:endParaRPr lang="en-US" dirty="0"/>
        </a:p>
      </dgm:t>
    </dgm:pt>
    <dgm:pt modelId="{F51B8997-75B0-4903-80C1-836AE999B9AF}" type="parTrans" cxnId="{EE60F3A9-E222-4326-82F5-ED1F62F1C8BA}">
      <dgm:prSet/>
      <dgm:spPr/>
      <dgm:t>
        <a:bodyPr/>
        <a:lstStyle/>
        <a:p>
          <a:pPr algn="l"/>
          <a:endParaRPr lang="en-US"/>
        </a:p>
      </dgm:t>
    </dgm:pt>
    <dgm:pt modelId="{5AAE9738-B300-453B-9196-3C20A8BA40F2}" type="sibTrans" cxnId="{EE60F3A9-E222-4326-82F5-ED1F62F1C8BA}">
      <dgm:prSet/>
      <dgm:spPr/>
      <dgm:t>
        <a:bodyPr/>
        <a:lstStyle/>
        <a:p>
          <a:pPr algn="l"/>
          <a:endParaRPr lang="en-US"/>
        </a:p>
      </dgm:t>
    </dgm:pt>
    <dgm:pt modelId="{B2905D78-0C61-4EAC-9924-8C0B26BD791D}">
      <dgm:prSet phldrT="[Text]" custT="1"/>
      <dgm:spPr/>
      <dgm:t>
        <a:bodyPr/>
        <a:lstStyle/>
        <a:p>
          <a:pPr algn="l"/>
          <a:r>
            <a:rPr lang="en-US" sz="1400" dirty="0" err="1" smtClean="0"/>
            <a:t>Standar</a:t>
          </a:r>
          <a:r>
            <a:rPr lang="en-US" sz="1400" dirty="0" smtClean="0"/>
            <a:t> </a:t>
          </a:r>
          <a:r>
            <a:rPr lang="en-US" sz="1400" dirty="0" err="1" smtClean="0"/>
            <a:t>Pelayanan</a:t>
          </a:r>
          <a:r>
            <a:rPr lang="en-US" sz="1400" dirty="0" smtClean="0"/>
            <a:t> : 8 </a:t>
          </a:r>
          <a:r>
            <a:rPr lang="en-US" sz="1400" dirty="0" err="1" smtClean="0"/>
            <a:t>Indikator</a:t>
          </a:r>
          <a:r>
            <a:rPr lang="en-US" sz="1400" dirty="0" smtClean="0"/>
            <a:t> </a:t>
          </a:r>
          <a:endParaRPr lang="en-US" sz="1400" dirty="0"/>
        </a:p>
      </dgm:t>
    </dgm:pt>
    <dgm:pt modelId="{3990AD4A-F019-4F2C-A61B-60352B56D6ED}" type="parTrans" cxnId="{74C7E912-C085-4073-85A6-5CF04EC79F37}">
      <dgm:prSet/>
      <dgm:spPr/>
      <dgm:t>
        <a:bodyPr/>
        <a:lstStyle/>
        <a:p>
          <a:pPr algn="l"/>
          <a:endParaRPr lang="en-US"/>
        </a:p>
      </dgm:t>
    </dgm:pt>
    <dgm:pt modelId="{2F2BCCD2-8B8F-43E5-B4BF-ED81736E62C8}" type="sibTrans" cxnId="{74C7E912-C085-4073-85A6-5CF04EC79F37}">
      <dgm:prSet/>
      <dgm:spPr/>
      <dgm:t>
        <a:bodyPr/>
        <a:lstStyle/>
        <a:p>
          <a:pPr algn="l"/>
          <a:endParaRPr lang="en-US"/>
        </a:p>
      </dgm:t>
    </dgm:pt>
    <dgm:pt modelId="{A7F1A1A0-829A-4EF7-B1E9-8E7498B188B3}">
      <dgm:prSet phldrT="[Text]" custT="1"/>
      <dgm:spPr/>
      <dgm:t>
        <a:bodyPr/>
        <a:lstStyle/>
        <a:p>
          <a:pPr algn="l"/>
          <a:r>
            <a:rPr lang="en-US" sz="1400" dirty="0" err="1" smtClean="0"/>
            <a:t>Maklumat</a:t>
          </a:r>
          <a:r>
            <a:rPr lang="en-US" sz="1400" dirty="0" smtClean="0"/>
            <a:t> </a:t>
          </a:r>
          <a:r>
            <a:rPr lang="en-US" sz="1400" dirty="0" err="1" smtClean="0"/>
            <a:t>Pelayanan</a:t>
          </a:r>
          <a:r>
            <a:rPr lang="en-US" sz="1400" dirty="0" smtClean="0"/>
            <a:t> : 1 </a:t>
          </a:r>
          <a:r>
            <a:rPr lang="en-US" sz="1400" dirty="0" err="1" smtClean="0"/>
            <a:t>Indikator</a:t>
          </a:r>
          <a:endParaRPr lang="en-US" sz="1400" dirty="0"/>
        </a:p>
      </dgm:t>
    </dgm:pt>
    <dgm:pt modelId="{50DD34BC-E700-4A0A-B505-7115A1B2BAA7}" type="parTrans" cxnId="{AB8A6820-218C-4708-BC8A-7FA2EEFA5895}">
      <dgm:prSet/>
      <dgm:spPr/>
      <dgm:t>
        <a:bodyPr/>
        <a:lstStyle/>
        <a:p>
          <a:pPr algn="l"/>
          <a:endParaRPr lang="en-US"/>
        </a:p>
      </dgm:t>
    </dgm:pt>
    <dgm:pt modelId="{5325C5BB-53F8-4E46-8AE8-34D25D90718F}" type="sibTrans" cxnId="{AB8A6820-218C-4708-BC8A-7FA2EEFA5895}">
      <dgm:prSet/>
      <dgm:spPr/>
      <dgm:t>
        <a:bodyPr/>
        <a:lstStyle/>
        <a:p>
          <a:pPr algn="l"/>
          <a:endParaRPr lang="en-US"/>
        </a:p>
      </dgm:t>
    </dgm:pt>
    <dgm:pt modelId="{69686327-F2AF-445A-B0B9-B0F182B30023}">
      <dgm:prSet phldrT="[Text]"/>
      <dgm:spPr/>
      <dgm:t>
        <a:bodyPr/>
        <a:lstStyle/>
        <a:p>
          <a:pPr algn="l"/>
          <a:r>
            <a:rPr lang="en-US" dirty="0" err="1" smtClean="0">
              <a:solidFill>
                <a:schemeClr val="bg1"/>
              </a:solidFill>
            </a:rPr>
            <a:t>Profesionalisme</a:t>
          </a:r>
          <a:r>
            <a:rPr lang="en-US" dirty="0" smtClean="0">
              <a:solidFill>
                <a:schemeClr val="bg1"/>
              </a:solidFill>
            </a:rPr>
            <a:t> SDM</a:t>
          </a:r>
        </a:p>
        <a:p>
          <a:pPr algn="l"/>
          <a:r>
            <a:rPr lang="en-US" dirty="0" smtClean="0">
              <a:solidFill>
                <a:schemeClr val="bg1"/>
              </a:solidFill>
            </a:rPr>
            <a:t>(</a:t>
          </a:r>
          <a:r>
            <a:rPr lang="en-US" dirty="0" err="1" smtClean="0">
              <a:solidFill>
                <a:schemeClr val="bg1"/>
              </a:solidFill>
            </a:rPr>
            <a:t>Bobot</a:t>
          </a:r>
          <a:r>
            <a:rPr lang="en-US" dirty="0" smtClean="0">
              <a:solidFill>
                <a:schemeClr val="bg1"/>
              </a:solidFill>
            </a:rPr>
            <a:t> 18%)</a:t>
          </a:r>
          <a:endParaRPr lang="en-US" dirty="0"/>
        </a:p>
      </dgm:t>
    </dgm:pt>
    <dgm:pt modelId="{DC7B2E65-380A-43DF-AA55-EE09A01537D9}" type="parTrans" cxnId="{2B5428D7-2399-49AA-AE69-E209F2F81190}">
      <dgm:prSet/>
      <dgm:spPr/>
      <dgm:t>
        <a:bodyPr/>
        <a:lstStyle/>
        <a:p>
          <a:pPr algn="l"/>
          <a:endParaRPr lang="en-US"/>
        </a:p>
      </dgm:t>
    </dgm:pt>
    <dgm:pt modelId="{46FB5A1F-1A89-4CA8-82BF-6BCFCEB5FBF0}" type="sibTrans" cxnId="{2B5428D7-2399-49AA-AE69-E209F2F81190}">
      <dgm:prSet/>
      <dgm:spPr/>
      <dgm:t>
        <a:bodyPr/>
        <a:lstStyle/>
        <a:p>
          <a:pPr algn="l"/>
          <a:endParaRPr lang="en-US"/>
        </a:p>
      </dgm:t>
    </dgm:pt>
    <dgm:pt modelId="{D2305E13-660E-464B-8F35-44047478356F}">
      <dgm:prSet phldrT="[Text]" custT="1"/>
      <dgm:spPr/>
      <dgm:t>
        <a:bodyPr/>
        <a:lstStyle/>
        <a:p>
          <a:pPr algn="l"/>
          <a:r>
            <a:rPr lang="en-US" sz="1400" dirty="0" err="1" smtClean="0"/>
            <a:t>Sistem</a:t>
          </a:r>
          <a:r>
            <a:rPr lang="en-US" sz="1400" dirty="0" smtClean="0"/>
            <a:t> </a:t>
          </a:r>
          <a:r>
            <a:rPr lang="en-US" sz="1400" dirty="0" err="1" smtClean="0"/>
            <a:t>Informasi</a:t>
          </a:r>
          <a:r>
            <a:rPr lang="en-US" sz="1400" dirty="0" smtClean="0"/>
            <a:t> </a:t>
          </a:r>
          <a:r>
            <a:rPr lang="en-US" sz="1400" dirty="0" err="1" smtClean="0"/>
            <a:t>Elektronik</a:t>
          </a:r>
          <a:r>
            <a:rPr lang="en-US" sz="1400" dirty="0" smtClean="0"/>
            <a:t>: 4 </a:t>
          </a:r>
          <a:r>
            <a:rPr lang="en-US" sz="1400" dirty="0" err="1" smtClean="0"/>
            <a:t>Indikator</a:t>
          </a:r>
          <a:endParaRPr lang="en-US" sz="1400" dirty="0"/>
        </a:p>
      </dgm:t>
    </dgm:pt>
    <dgm:pt modelId="{25F2DC35-C209-43F8-B48B-2521A5CDFFE4}" type="parTrans" cxnId="{300207B6-6789-4293-8BE0-83FD82BD38FD}">
      <dgm:prSet/>
      <dgm:spPr/>
      <dgm:t>
        <a:bodyPr/>
        <a:lstStyle/>
        <a:p>
          <a:pPr algn="l"/>
          <a:endParaRPr lang="en-US"/>
        </a:p>
      </dgm:t>
    </dgm:pt>
    <dgm:pt modelId="{C8C8B212-97B0-451B-A511-7686721631C8}" type="sibTrans" cxnId="{300207B6-6789-4293-8BE0-83FD82BD38FD}">
      <dgm:prSet/>
      <dgm:spPr/>
      <dgm:t>
        <a:bodyPr/>
        <a:lstStyle/>
        <a:p>
          <a:pPr algn="l"/>
          <a:endParaRPr lang="en-US"/>
        </a:p>
      </dgm:t>
    </dgm:pt>
    <dgm:pt modelId="{8617771A-12B8-4661-86F4-96C7C72407AF}">
      <dgm:prSet phldrT="[Text]" custT="1"/>
      <dgm:spPr/>
      <dgm:t>
        <a:bodyPr/>
        <a:lstStyle/>
        <a:p>
          <a:pPr algn="l"/>
          <a:r>
            <a:rPr lang="en-US" sz="1400" dirty="0" err="1" smtClean="0"/>
            <a:t>Sistem</a:t>
          </a:r>
          <a:r>
            <a:rPr lang="en-US" sz="1400" dirty="0" smtClean="0"/>
            <a:t> </a:t>
          </a:r>
          <a:r>
            <a:rPr lang="en-US" sz="1400" dirty="0" err="1" smtClean="0"/>
            <a:t>Informasi</a:t>
          </a:r>
          <a:r>
            <a:rPr lang="en-US" sz="1400" dirty="0" smtClean="0"/>
            <a:t> Non </a:t>
          </a:r>
          <a:r>
            <a:rPr lang="en-US" sz="1400" dirty="0" err="1" smtClean="0"/>
            <a:t>Elektronik</a:t>
          </a:r>
          <a:r>
            <a:rPr lang="en-US" sz="1400" dirty="0" smtClean="0"/>
            <a:t>: 1 </a:t>
          </a:r>
          <a:r>
            <a:rPr lang="en-US" sz="1400" dirty="0" err="1" smtClean="0"/>
            <a:t>Indikator</a:t>
          </a:r>
          <a:endParaRPr lang="en-US" sz="1400" dirty="0"/>
        </a:p>
      </dgm:t>
    </dgm:pt>
    <dgm:pt modelId="{046E36FB-7349-4287-834A-B21298BB200C}" type="parTrans" cxnId="{9DD655E2-B3A7-47B7-B308-44B3E646D537}">
      <dgm:prSet/>
      <dgm:spPr/>
      <dgm:t>
        <a:bodyPr/>
        <a:lstStyle/>
        <a:p>
          <a:pPr algn="l"/>
          <a:endParaRPr lang="en-US"/>
        </a:p>
      </dgm:t>
    </dgm:pt>
    <dgm:pt modelId="{174E31B7-89F7-4B3D-9C84-67AC2ACBE86C}" type="sibTrans" cxnId="{9DD655E2-B3A7-47B7-B308-44B3E646D537}">
      <dgm:prSet/>
      <dgm:spPr/>
      <dgm:t>
        <a:bodyPr/>
        <a:lstStyle/>
        <a:p>
          <a:pPr algn="l"/>
          <a:endParaRPr lang="en-US"/>
        </a:p>
      </dgm:t>
    </dgm:pt>
    <dgm:pt modelId="{48AA342B-7143-4E27-90AB-C38DE72E6657}">
      <dgm:prSet phldrT="[Text]"/>
      <dgm:spPr/>
      <dgm:t>
        <a:bodyPr/>
        <a:lstStyle/>
        <a:p>
          <a:pPr algn="l"/>
          <a:r>
            <a:rPr lang="en-US" dirty="0" err="1" smtClean="0">
              <a:solidFill>
                <a:schemeClr val="bg1"/>
              </a:solidFill>
            </a:rPr>
            <a:t>Konsultasi</a:t>
          </a:r>
          <a:r>
            <a:rPr lang="en-US" dirty="0" smtClean="0">
              <a:solidFill>
                <a:schemeClr val="bg1"/>
              </a:solidFill>
            </a:rPr>
            <a:t> Dan </a:t>
          </a:r>
          <a:r>
            <a:rPr lang="en-US" dirty="0" err="1" smtClean="0">
              <a:solidFill>
                <a:schemeClr val="bg1"/>
              </a:solidFill>
            </a:rPr>
            <a:t>Pengaduan</a:t>
          </a:r>
          <a:endParaRPr lang="en-US" dirty="0" smtClean="0">
            <a:solidFill>
              <a:schemeClr val="bg1"/>
            </a:solidFill>
          </a:endParaRPr>
        </a:p>
        <a:p>
          <a:pPr algn="l"/>
          <a:r>
            <a:rPr lang="en-US" dirty="0" smtClean="0">
              <a:solidFill>
                <a:schemeClr val="bg1"/>
              </a:solidFill>
            </a:rPr>
            <a:t>(</a:t>
          </a:r>
          <a:r>
            <a:rPr lang="en-US" dirty="0" err="1" smtClean="0">
              <a:solidFill>
                <a:schemeClr val="bg1"/>
              </a:solidFill>
            </a:rPr>
            <a:t>Bobot</a:t>
          </a:r>
          <a:r>
            <a:rPr lang="en-US" dirty="0" smtClean="0">
              <a:solidFill>
                <a:schemeClr val="bg1"/>
              </a:solidFill>
            </a:rPr>
            <a:t> 15% )</a:t>
          </a:r>
          <a:endParaRPr lang="en-US" dirty="0"/>
        </a:p>
      </dgm:t>
    </dgm:pt>
    <dgm:pt modelId="{F6E7C4A3-0AF1-4D4E-BDF2-3E09E92CD48A}" type="parTrans" cxnId="{7A6842DE-3F81-4310-B7C6-FEA4D9CEF4E3}">
      <dgm:prSet/>
      <dgm:spPr/>
      <dgm:t>
        <a:bodyPr/>
        <a:lstStyle/>
        <a:p>
          <a:pPr algn="l"/>
          <a:endParaRPr lang="en-US"/>
        </a:p>
      </dgm:t>
    </dgm:pt>
    <dgm:pt modelId="{A50F3E68-6378-4616-B10B-7A6CD64F3CE7}" type="sibTrans" cxnId="{7A6842DE-3F81-4310-B7C6-FEA4D9CEF4E3}">
      <dgm:prSet/>
      <dgm:spPr/>
      <dgm:t>
        <a:bodyPr/>
        <a:lstStyle/>
        <a:p>
          <a:pPr algn="l"/>
          <a:endParaRPr lang="en-US"/>
        </a:p>
      </dgm:t>
    </dgm:pt>
    <dgm:pt modelId="{AFA1C2BF-9166-41D4-9C68-85C7B16174E0}">
      <dgm:prSet phldrT="[Text]" custT="1"/>
      <dgm:spPr/>
      <dgm:t>
        <a:bodyPr/>
        <a:lstStyle/>
        <a:p>
          <a:pPr algn="l"/>
          <a:r>
            <a:rPr lang="en-US" sz="1400" dirty="0" err="1" smtClean="0"/>
            <a:t>Inovasi</a:t>
          </a:r>
          <a:r>
            <a:rPr lang="en-US" sz="1400" dirty="0" smtClean="0"/>
            <a:t>: 1 </a:t>
          </a:r>
          <a:r>
            <a:rPr lang="en-US" sz="1400" dirty="0" err="1" smtClean="0"/>
            <a:t>Indikator</a:t>
          </a:r>
          <a:endParaRPr lang="en-US" sz="1400" dirty="0"/>
        </a:p>
      </dgm:t>
    </dgm:pt>
    <dgm:pt modelId="{0DCC02D3-E3CF-4AC3-8E15-8E4878DB1A57}" type="parTrans" cxnId="{38D64F50-A1A7-4BE4-BEA9-796B5B40050B}">
      <dgm:prSet/>
      <dgm:spPr/>
      <dgm:t>
        <a:bodyPr/>
        <a:lstStyle/>
        <a:p>
          <a:pPr algn="l"/>
          <a:endParaRPr lang="en-US"/>
        </a:p>
      </dgm:t>
    </dgm:pt>
    <dgm:pt modelId="{C4DFEED1-B6AC-45B9-BFF1-6C0BF331A709}" type="sibTrans" cxnId="{38D64F50-A1A7-4BE4-BEA9-796B5B40050B}">
      <dgm:prSet/>
      <dgm:spPr/>
      <dgm:t>
        <a:bodyPr/>
        <a:lstStyle/>
        <a:p>
          <a:pPr algn="l"/>
          <a:endParaRPr lang="en-US"/>
        </a:p>
      </dgm:t>
    </dgm:pt>
    <dgm:pt modelId="{5889D38C-DF91-47DB-8C19-2550E52AD647}">
      <dgm:prSet phldrT="[Text]" custT="1"/>
      <dgm:spPr/>
      <dgm:t>
        <a:bodyPr/>
        <a:lstStyle/>
        <a:p>
          <a:pPr algn="l"/>
          <a:r>
            <a:rPr lang="en-US" sz="1000" dirty="0" err="1" smtClean="0"/>
            <a:t>Kompetensi</a:t>
          </a:r>
          <a:r>
            <a:rPr lang="en-US" sz="1000" dirty="0" smtClean="0"/>
            <a:t>: 1 </a:t>
          </a:r>
          <a:r>
            <a:rPr lang="en-US" sz="1000" dirty="0" err="1" smtClean="0"/>
            <a:t>Indikator</a:t>
          </a:r>
          <a:endParaRPr lang="en-US" sz="1000" dirty="0"/>
        </a:p>
      </dgm:t>
    </dgm:pt>
    <dgm:pt modelId="{4CA00FA2-E8E3-468F-8402-1DE98A89404D}" type="parTrans" cxnId="{0460763A-172B-45BD-87C4-E6603DFA9644}">
      <dgm:prSet/>
      <dgm:spPr/>
      <dgm:t>
        <a:bodyPr/>
        <a:lstStyle/>
        <a:p>
          <a:pPr algn="l"/>
          <a:endParaRPr lang="en-US"/>
        </a:p>
      </dgm:t>
    </dgm:pt>
    <dgm:pt modelId="{C99EAB0D-F55D-461B-824A-EA433C5B9096}" type="sibTrans" cxnId="{0460763A-172B-45BD-87C4-E6603DFA9644}">
      <dgm:prSet/>
      <dgm:spPr/>
      <dgm:t>
        <a:bodyPr/>
        <a:lstStyle/>
        <a:p>
          <a:pPr algn="l"/>
          <a:endParaRPr lang="en-US"/>
        </a:p>
      </dgm:t>
    </dgm:pt>
    <dgm:pt modelId="{0153AF27-9D59-4FA3-BE1B-4B83BD718A13}">
      <dgm:prSet phldrT="[Text]"/>
      <dgm:spPr/>
      <dgm:t>
        <a:bodyPr/>
        <a:lstStyle/>
        <a:p>
          <a:pPr algn="l"/>
          <a:r>
            <a:rPr lang="en-US" dirty="0" err="1" smtClean="0">
              <a:solidFill>
                <a:schemeClr val="bg1"/>
              </a:solidFill>
            </a:rPr>
            <a:t>Sarana</a:t>
          </a:r>
          <a:r>
            <a:rPr lang="en-US" dirty="0" smtClean="0">
              <a:solidFill>
                <a:schemeClr val="bg1"/>
              </a:solidFill>
            </a:rPr>
            <a:t> Dan </a:t>
          </a:r>
          <a:r>
            <a:rPr lang="en-US" dirty="0" err="1" smtClean="0">
              <a:solidFill>
                <a:schemeClr val="bg1"/>
              </a:solidFill>
            </a:rPr>
            <a:t>Prasarana</a:t>
          </a:r>
          <a:endParaRPr lang="en-US" dirty="0" smtClean="0">
            <a:solidFill>
              <a:schemeClr val="bg1"/>
            </a:solidFill>
          </a:endParaRPr>
        </a:p>
        <a:p>
          <a:pPr algn="l"/>
          <a:r>
            <a:rPr lang="en-US" dirty="0" smtClean="0">
              <a:solidFill>
                <a:schemeClr val="bg1"/>
              </a:solidFill>
            </a:rPr>
            <a:t>(</a:t>
          </a:r>
          <a:r>
            <a:rPr lang="en-US" dirty="0" err="1" smtClean="0">
              <a:solidFill>
                <a:schemeClr val="bg1"/>
              </a:solidFill>
            </a:rPr>
            <a:t>Bobot</a:t>
          </a:r>
          <a:r>
            <a:rPr lang="en-US" dirty="0" smtClean="0">
              <a:solidFill>
                <a:schemeClr val="bg1"/>
              </a:solidFill>
            </a:rPr>
            <a:t> 15%) </a:t>
          </a:r>
          <a:endParaRPr lang="en-US" dirty="0"/>
        </a:p>
      </dgm:t>
    </dgm:pt>
    <dgm:pt modelId="{AA086569-3DA5-4783-A1A2-D2E89FBD976A}" type="parTrans" cxnId="{11D2E08D-835E-4E5C-9C5A-FC5F4015465A}">
      <dgm:prSet/>
      <dgm:spPr/>
      <dgm:t>
        <a:bodyPr/>
        <a:lstStyle/>
        <a:p>
          <a:pPr algn="l"/>
          <a:endParaRPr lang="en-US"/>
        </a:p>
      </dgm:t>
    </dgm:pt>
    <dgm:pt modelId="{F7667274-00A3-4A48-9C38-1722C0138C70}" type="sibTrans" cxnId="{11D2E08D-835E-4E5C-9C5A-FC5F4015465A}">
      <dgm:prSet/>
      <dgm:spPr/>
      <dgm:t>
        <a:bodyPr/>
        <a:lstStyle/>
        <a:p>
          <a:pPr algn="l"/>
          <a:endParaRPr lang="en-US"/>
        </a:p>
      </dgm:t>
    </dgm:pt>
    <dgm:pt modelId="{343328B9-1E01-4A78-B50B-58D3A03E4321}">
      <dgm:prSet phldrT="[Text]" custT="1"/>
      <dgm:spPr/>
      <dgm:t>
        <a:bodyPr/>
        <a:lstStyle/>
        <a:p>
          <a:pPr algn="l"/>
          <a:r>
            <a:rPr lang="en-US" sz="1000" dirty="0" err="1" smtClean="0"/>
            <a:t>Parkir</a:t>
          </a:r>
          <a:r>
            <a:rPr lang="en-US" sz="1000" dirty="0" smtClean="0"/>
            <a:t> </a:t>
          </a:r>
          <a:r>
            <a:rPr lang="en-US" sz="1000" dirty="0" err="1" smtClean="0"/>
            <a:t>dan</a:t>
          </a:r>
          <a:r>
            <a:rPr lang="en-US" sz="1000" dirty="0" smtClean="0"/>
            <a:t> </a:t>
          </a:r>
          <a:r>
            <a:rPr lang="en-US" sz="1000" dirty="0" err="1" smtClean="0"/>
            <a:t>Ruang</a:t>
          </a:r>
          <a:r>
            <a:rPr lang="en-US" sz="1000" dirty="0" smtClean="0"/>
            <a:t> </a:t>
          </a:r>
          <a:r>
            <a:rPr lang="en-US" sz="1000" dirty="0" err="1" smtClean="0"/>
            <a:t>Tunggu</a:t>
          </a:r>
          <a:r>
            <a:rPr lang="en-US" sz="1000" dirty="0" smtClean="0"/>
            <a:t>: 3 </a:t>
          </a:r>
          <a:r>
            <a:rPr lang="en-US" sz="1000" dirty="0" err="1" smtClean="0"/>
            <a:t>Indikator</a:t>
          </a:r>
          <a:endParaRPr lang="en-US" sz="1000" dirty="0"/>
        </a:p>
      </dgm:t>
    </dgm:pt>
    <dgm:pt modelId="{A5F9D9BB-75C1-45EE-A3E6-71D100345D71}" type="parTrans" cxnId="{64CFF60E-0648-413D-B2B6-7C23C4668F2B}">
      <dgm:prSet/>
      <dgm:spPr/>
      <dgm:t>
        <a:bodyPr/>
        <a:lstStyle/>
        <a:p>
          <a:pPr algn="l"/>
          <a:endParaRPr lang="en-US"/>
        </a:p>
      </dgm:t>
    </dgm:pt>
    <dgm:pt modelId="{B6B88DA6-0052-42C1-B342-3200C3F81548}" type="sibTrans" cxnId="{64CFF60E-0648-413D-B2B6-7C23C4668F2B}">
      <dgm:prSet/>
      <dgm:spPr/>
      <dgm:t>
        <a:bodyPr/>
        <a:lstStyle/>
        <a:p>
          <a:pPr algn="l"/>
          <a:endParaRPr lang="en-US"/>
        </a:p>
      </dgm:t>
    </dgm:pt>
    <dgm:pt modelId="{092959B2-CB23-40D7-9621-79DBA74D7D3A}">
      <dgm:prSet phldrT="[Text]" custT="1"/>
      <dgm:spPr/>
      <dgm:t>
        <a:bodyPr/>
        <a:lstStyle/>
        <a:p>
          <a:pPr algn="l"/>
          <a:r>
            <a:rPr lang="en-US" sz="1000" dirty="0" err="1" smtClean="0"/>
            <a:t>Sarpras</a:t>
          </a:r>
          <a:r>
            <a:rPr lang="en-US" sz="1000" dirty="0" smtClean="0"/>
            <a:t> </a:t>
          </a:r>
          <a:r>
            <a:rPr lang="en-US" sz="1000" dirty="0" err="1" smtClean="0"/>
            <a:t>bagi</a:t>
          </a:r>
          <a:r>
            <a:rPr lang="en-US" sz="1000" dirty="0" smtClean="0"/>
            <a:t> yang </a:t>
          </a:r>
          <a:r>
            <a:rPr lang="en-US" sz="1000" dirty="0" err="1" smtClean="0"/>
            <a:t>berkebutuhan</a:t>
          </a:r>
          <a:r>
            <a:rPr lang="en-US" sz="1000" dirty="0" smtClean="0"/>
            <a:t> </a:t>
          </a:r>
          <a:r>
            <a:rPr lang="en-US" sz="1000" dirty="0" err="1" smtClean="0"/>
            <a:t>khusus</a:t>
          </a:r>
          <a:r>
            <a:rPr lang="en-US" sz="1000" dirty="0" smtClean="0"/>
            <a:t>: 1 </a:t>
          </a:r>
          <a:r>
            <a:rPr lang="en-US" sz="1000" dirty="0" err="1" smtClean="0"/>
            <a:t>Indikator</a:t>
          </a:r>
          <a:endParaRPr lang="en-US" sz="1000" dirty="0"/>
        </a:p>
      </dgm:t>
    </dgm:pt>
    <dgm:pt modelId="{DCF17735-0779-498A-B7E3-F494B4DE85A9}" type="parTrans" cxnId="{87BCD61A-A57D-4E15-9F7D-CB27A7AE2BD0}">
      <dgm:prSet/>
      <dgm:spPr/>
      <dgm:t>
        <a:bodyPr/>
        <a:lstStyle/>
        <a:p>
          <a:pPr algn="l"/>
          <a:endParaRPr lang="en-US"/>
        </a:p>
      </dgm:t>
    </dgm:pt>
    <dgm:pt modelId="{8037D618-6FFC-485E-9A25-280361685DFA}" type="sibTrans" cxnId="{87BCD61A-A57D-4E15-9F7D-CB27A7AE2BD0}">
      <dgm:prSet/>
      <dgm:spPr/>
      <dgm:t>
        <a:bodyPr/>
        <a:lstStyle/>
        <a:p>
          <a:pPr algn="l"/>
          <a:endParaRPr lang="en-US"/>
        </a:p>
      </dgm:t>
    </dgm:pt>
    <dgm:pt modelId="{A42D3B86-B8AD-47FE-AB90-70F9E2AA844F}">
      <dgm:prSet phldrT="[Text]"/>
      <dgm:spPr/>
      <dgm:t>
        <a:bodyPr/>
        <a:lstStyle/>
        <a:p>
          <a:pPr algn="l"/>
          <a:r>
            <a:rPr lang="en-US" dirty="0" err="1" smtClean="0">
              <a:solidFill>
                <a:schemeClr val="bg1"/>
              </a:solidFill>
            </a:rPr>
            <a:t>Sistem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Informasi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Pelayanan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Publik</a:t>
          </a:r>
          <a:r>
            <a:rPr lang="en-US" dirty="0" smtClean="0">
              <a:solidFill>
                <a:schemeClr val="bg1"/>
              </a:solidFill>
            </a:rPr>
            <a:t> (</a:t>
          </a:r>
          <a:r>
            <a:rPr lang="en-US" dirty="0" err="1" smtClean="0">
              <a:solidFill>
                <a:schemeClr val="bg1"/>
              </a:solidFill>
            </a:rPr>
            <a:t>Bobot</a:t>
          </a:r>
          <a:r>
            <a:rPr lang="en-US" dirty="0" smtClean="0">
              <a:solidFill>
                <a:schemeClr val="bg1"/>
              </a:solidFill>
            </a:rPr>
            <a:t> 15%)</a:t>
          </a:r>
          <a:endParaRPr lang="en-US" dirty="0"/>
        </a:p>
      </dgm:t>
    </dgm:pt>
    <dgm:pt modelId="{00B14383-B2F1-48E8-B093-AB746BB5667C}" type="parTrans" cxnId="{41A78CB4-B9F2-48D2-AF97-CE76B9BB2454}">
      <dgm:prSet/>
      <dgm:spPr/>
      <dgm:t>
        <a:bodyPr/>
        <a:lstStyle/>
        <a:p>
          <a:pPr algn="l"/>
          <a:endParaRPr lang="en-US"/>
        </a:p>
      </dgm:t>
    </dgm:pt>
    <dgm:pt modelId="{7AE24252-A606-45DE-8CB0-C0BB81184335}" type="sibTrans" cxnId="{41A78CB4-B9F2-48D2-AF97-CE76B9BB2454}">
      <dgm:prSet/>
      <dgm:spPr/>
      <dgm:t>
        <a:bodyPr/>
        <a:lstStyle/>
        <a:p>
          <a:pPr algn="l"/>
          <a:endParaRPr lang="en-US"/>
        </a:p>
      </dgm:t>
    </dgm:pt>
    <dgm:pt modelId="{6646AC4D-8A33-4AC5-97F1-9CD863310C2A}">
      <dgm:prSet phldrT="[Text]" custT="1"/>
      <dgm:spPr/>
      <dgm:t>
        <a:bodyPr/>
        <a:lstStyle/>
        <a:p>
          <a:pPr algn="l"/>
          <a:r>
            <a:rPr lang="en-US" sz="1400" dirty="0" err="1" smtClean="0"/>
            <a:t>Konsultasi</a:t>
          </a:r>
          <a:r>
            <a:rPr lang="en-US" sz="1400" dirty="0" smtClean="0"/>
            <a:t>: 2 </a:t>
          </a:r>
          <a:r>
            <a:rPr lang="en-US" sz="1400" dirty="0" err="1" smtClean="0"/>
            <a:t>Indikator</a:t>
          </a:r>
          <a:endParaRPr lang="en-US" sz="1400" dirty="0"/>
        </a:p>
      </dgm:t>
    </dgm:pt>
    <dgm:pt modelId="{34A091B4-D34A-4052-9CC6-39CA54E5EA4A}" type="parTrans" cxnId="{B3E8BAD6-0CE6-457F-B5A8-7A2C583700C7}">
      <dgm:prSet/>
      <dgm:spPr/>
      <dgm:t>
        <a:bodyPr/>
        <a:lstStyle/>
        <a:p>
          <a:pPr algn="l"/>
          <a:endParaRPr lang="en-US"/>
        </a:p>
      </dgm:t>
    </dgm:pt>
    <dgm:pt modelId="{F1732075-614D-4DC8-8282-8D3DCC8664DF}" type="sibTrans" cxnId="{B3E8BAD6-0CE6-457F-B5A8-7A2C583700C7}">
      <dgm:prSet/>
      <dgm:spPr/>
      <dgm:t>
        <a:bodyPr/>
        <a:lstStyle/>
        <a:p>
          <a:pPr algn="l"/>
          <a:endParaRPr lang="en-US"/>
        </a:p>
      </dgm:t>
    </dgm:pt>
    <dgm:pt modelId="{193FB6EA-DED3-49D9-8D3D-7878E8803A92}">
      <dgm:prSet phldrT="[Text]" custT="1"/>
      <dgm:spPr/>
      <dgm:t>
        <a:bodyPr/>
        <a:lstStyle/>
        <a:p>
          <a:pPr algn="l"/>
          <a:r>
            <a:rPr lang="en-US" sz="1400" dirty="0" err="1" smtClean="0"/>
            <a:t>Pengaduan</a:t>
          </a:r>
          <a:r>
            <a:rPr lang="en-US" sz="1400" dirty="0" smtClean="0"/>
            <a:t>: 2 </a:t>
          </a:r>
          <a:r>
            <a:rPr lang="en-US" sz="1400" dirty="0" err="1" smtClean="0"/>
            <a:t>Indikator</a:t>
          </a:r>
          <a:endParaRPr lang="en-US" sz="1400" dirty="0"/>
        </a:p>
      </dgm:t>
    </dgm:pt>
    <dgm:pt modelId="{C781DD26-EFE3-4F21-A994-931D60BFA9FE}" type="parTrans" cxnId="{49F607F8-F6BE-4607-A226-246B0F623E8A}">
      <dgm:prSet/>
      <dgm:spPr/>
      <dgm:t>
        <a:bodyPr/>
        <a:lstStyle/>
        <a:p>
          <a:pPr algn="l"/>
          <a:endParaRPr lang="en-US"/>
        </a:p>
      </dgm:t>
    </dgm:pt>
    <dgm:pt modelId="{663E0A42-159F-4657-8875-786CE67B11E1}" type="sibTrans" cxnId="{49F607F8-F6BE-4607-A226-246B0F623E8A}">
      <dgm:prSet/>
      <dgm:spPr/>
      <dgm:t>
        <a:bodyPr/>
        <a:lstStyle/>
        <a:p>
          <a:pPr algn="l"/>
          <a:endParaRPr lang="en-US"/>
        </a:p>
      </dgm:t>
    </dgm:pt>
    <dgm:pt modelId="{F616B28D-0606-475B-A137-B675C55DDF3C}">
      <dgm:prSet phldrT="[Text]"/>
      <dgm:spPr/>
      <dgm:t>
        <a:bodyPr/>
        <a:lstStyle/>
        <a:p>
          <a:pPr algn="l"/>
          <a:r>
            <a:rPr lang="en-US" dirty="0" err="1" smtClean="0">
              <a:solidFill>
                <a:schemeClr val="bg1"/>
              </a:solidFill>
            </a:rPr>
            <a:t>Inovasi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Pelayanan</a:t>
          </a:r>
          <a:r>
            <a:rPr lang="en-US" dirty="0" smtClean="0">
              <a:solidFill>
                <a:schemeClr val="bg1"/>
              </a:solidFill>
            </a:rPr>
            <a:t> </a:t>
          </a:r>
          <a:r>
            <a:rPr lang="en-US" dirty="0" err="1" smtClean="0">
              <a:solidFill>
                <a:schemeClr val="bg1"/>
              </a:solidFill>
            </a:rPr>
            <a:t>Publik</a:t>
          </a:r>
          <a:endParaRPr lang="en-US" dirty="0" smtClean="0">
            <a:solidFill>
              <a:schemeClr val="bg1"/>
            </a:solidFill>
          </a:endParaRPr>
        </a:p>
        <a:p>
          <a:pPr algn="l"/>
          <a:r>
            <a:rPr lang="en-US" dirty="0" smtClean="0">
              <a:solidFill>
                <a:schemeClr val="bg1"/>
              </a:solidFill>
            </a:rPr>
            <a:t>(</a:t>
          </a:r>
          <a:r>
            <a:rPr lang="en-US" dirty="0" err="1" smtClean="0">
              <a:solidFill>
                <a:schemeClr val="bg1"/>
              </a:solidFill>
            </a:rPr>
            <a:t>Bobot</a:t>
          </a:r>
          <a:r>
            <a:rPr lang="en-US" dirty="0" smtClean="0">
              <a:solidFill>
                <a:schemeClr val="bg1"/>
              </a:solidFill>
            </a:rPr>
            <a:t> 7%) </a:t>
          </a:r>
          <a:endParaRPr lang="en-US" dirty="0"/>
        </a:p>
      </dgm:t>
    </dgm:pt>
    <dgm:pt modelId="{75D9921E-F70B-4B11-A2AC-2713041550AB}" type="parTrans" cxnId="{3DC52468-85BD-4133-B170-F7D8762942DB}">
      <dgm:prSet/>
      <dgm:spPr/>
      <dgm:t>
        <a:bodyPr/>
        <a:lstStyle/>
        <a:p>
          <a:pPr algn="l"/>
          <a:endParaRPr lang="en-US"/>
        </a:p>
      </dgm:t>
    </dgm:pt>
    <dgm:pt modelId="{E7C93122-4C74-4D75-9309-57460F28D31F}" type="sibTrans" cxnId="{3DC52468-85BD-4133-B170-F7D8762942DB}">
      <dgm:prSet/>
      <dgm:spPr/>
      <dgm:t>
        <a:bodyPr/>
        <a:lstStyle/>
        <a:p>
          <a:pPr algn="l"/>
          <a:endParaRPr lang="en-US"/>
        </a:p>
      </dgm:t>
    </dgm:pt>
    <dgm:pt modelId="{C0A3F3EE-6214-4DA8-B985-8C7057C99544}">
      <dgm:prSet phldrT="[Text]" custT="1"/>
      <dgm:spPr/>
      <dgm:t>
        <a:bodyPr/>
        <a:lstStyle/>
        <a:p>
          <a:pPr algn="l"/>
          <a:r>
            <a:rPr lang="en-US" sz="1400" dirty="0" smtClean="0"/>
            <a:t>SKM: 4 </a:t>
          </a:r>
          <a:r>
            <a:rPr lang="en-US" sz="1400" dirty="0" err="1" smtClean="0"/>
            <a:t>Indikator</a:t>
          </a:r>
          <a:endParaRPr lang="en-US" sz="1400" dirty="0"/>
        </a:p>
      </dgm:t>
    </dgm:pt>
    <dgm:pt modelId="{EBB6420A-51C7-4551-880D-F98E7B7163A4}" type="parTrans" cxnId="{0872BFCA-497F-44FB-84FC-0A61A2DE6813}">
      <dgm:prSet/>
      <dgm:spPr/>
      <dgm:t>
        <a:bodyPr/>
        <a:lstStyle/>
        <a:p>
          <a:endParaRPr lang="en-US"/>
        </a:p>
      </dgm:t>
    </dgm:pt>
    <dgm:pt modelId="{BFA76EEA-2D0D-45EC-A890-B7963E0B1FF1}" type="sibTrans" cxnId="{0872BFCA-497F-44FB-84FC-0A61A2DE6813}">
      <dgm:prSet/>
      <dgm:spPr/>
      <dgm:t>
        <a:bodyPr/>
        <a:lstStyle/>
        <a:p>
          <a:endParaRPr lang="en-US"/>
        </a:p>
      </dgm:t>
    </dgm:pt>
    <dgm:pt modelId="{E141C469-4E42-4A19-B0A5-6A9C8F4102F8}">
      <dgm:prSet phldrT="[Text]" custT="1"/>
      <dgm:spPr/>
      <dgm:t>
        <a:bodyPr/>
        <a:lstStyle/>
        <a:p>
          <a:pPr algn="l"/>
          <a:r>
            <a:rPr lang="en-US" sz="1000" dirty="0" err="1" smtClean="0"/>
            <a:t>Resposifitas</a:t>
          </a:r>
          <a:r>
            <a:rPr lang="en-US" sz="1000" dirty="0" smtClean="0"/>
            <a:t>: 2 </a:t>
          </a:r>
          <a:r>
            <a:rPr lang="en-US" sz="1000" dirty="0" err="1" smtClean="0"/>
            <a:t>Indikator</a:t>
          </a:r>
          <a:endParaRPr lang="en-US" sz="1000" dirty="0"/>
        </a:p>
      </dgm:t>
    </dgm:pt>
    <dgm:pt modelId="{0169BEFB-DC62-48B5-B8E3-46487185BAEE}" type="parTrans" cxnId="{52858BA5-BFB1-40E1-AAB3-E875B4ECFE82}">
      <dgm:prSet/>
      <dgm:spPr/>
      <dgm:t>
        <a:bodyPr/>
        <a:lstStyle/>
        <a:p>
          <a:endParaRPr lang="en-US"/>
        </a:p>
      </dgm:t>
    </dgm:pt>
    <dgm:pt modelId="{B5B05B04-DB02-49E6-AB26-B50E875DCCCE}" type="sibTrans" cxnId="{52858BA5-BFB1-40E1-AAB3-E875B4ECFE82}">
      <dgm:prSet/>
      <dgm:spPr/>
      <dgm:t>
        <a:bodyPr/>
        <a:lstStyle/>
        <a:p>
          <a:endParaRPr lang="en-US"/>
        </a:p>
      </dgm:t>
    </dgm:pt>
    <dgm:pt modelId="{741C04E7-863D-4244-8345-E352D39F1636}">
      <dgm:prSet phldrT="[Text]" custT="1"/>
      <dgm:spPr/>
      <dgm:t>
        <a:bodyPr/>
        <a:lstStyle/>
        <a:p>
          <a:pPr algn="l"/>
          <a:r>
            <a:rPr lang="en-US" sz="1000" dirty="0" err="1" smtClean="0"/>
            <a:t>Kode</a:t>
          </a:r>
          <a:r>
            <a:rPr lang="en-US" sz="1000" dirty="0" smtClean="0"/>
            <a:t> </a:t>
          </a:r>
          <a:r>
            <a:rPr lang="en-US" sz="1000" dirty="0" err="1" smtClean="0"/>
            <a:t>Etik</a:t>
          </a:r>
          <a:r>
            <a:rPr lang="en-US" sz="1000" dirty="0" smtClean="0"/>
            <a:t>: 1 </a:t>
          </a:r>
          <a:r>
            <a:rPr lang="en-US" sz="1000" dirty="0" err="1" smtClean="0"/>
            <a:t>Indikator</a:t>
          </a:r>
          <a:endParaRPr lang="en-US" sz="1000" dirty="0"/>
        </a:p>
      </dgm:t>
    </dgm:pt>
    <dgm:pt modelId="{4D278D5E-5D38-442F-A591-4022BCC20232}" type="parTrans" cxnId="{DE039301-986F-4AAD-ACB7-6AF22B27DF46}">
      <dgm:prSet/>
      <dgm:spPr/>
      <dgm:t>
        <a:bodyPr/>
        <a:lstStyle/>
        <a:p>
          <a:endParaRPr lang="en-US"/>
        </a:p>
      </dgm:t>
    </dgm:pt>
    <dgm:pt modelId="{E9636C88-E505-4F4D-B446-5CD1B841B684}" type="sibTrans" cxnId="{DE039301-986F-4AAD-ACB7-6AF22B27DF46}">
      <dgm:prSet/>
      <dgm:spPr/>
      <dgm:t>
        <a:bodyPr/>
        <a:lstStyle/>
        <a:p>
          <a:endParaRPr lang="en-US"/>
        </a:p>
      </dgm:t>
    </dgm:pt>
    <dgm:pt modelId="{9064C529-ECBB-462E-927E-87322214909A}">
      <dgm:prSet phldrT="[Text]" custT="1"/>
      <dgm:spPr/>
      <dgm:t>
        <a:bodyPr/>
        <a:lstStyle/>
        <a:p>
          <a:pPr algn="l"/>
          <a:r>
            <a:rPr lang="en-US" sz="1000" dirty="0" err="1" smtClean="0"/>
            <a:t>Penghargaan</a:t>
          </a:r>
          <a:r>
            <a:rPr lang="en-US" sz="1000" dirty="0" smtClean="0"/>
            <a:t> </a:t>
          </a:r>
          <a:r>
            <a:rPr lang="en-US" sz="1000" dirty="0" err="1" smtClean="0"/>
            <a:t>dan</a:t>
          </a:r>
          <a:r>
            <a:rPr lang="en-US" sz="1000" dirty="0" smtClean="0"/>
            <a:t> </a:t>
          </a:r>
          <a:r>
            <a:rPr lang="en-US" sz="1000" dirty="0" err="1" smtClean="0"/>
            <a:t>Sanksi</a:t>
          </a:r>
          <a:r>
            <a:rPr lang="en-US" sz="1000" dirty="0" smtClean="0"/>
            <a:t>: 2 </a:t>
          </a:r>
          <a:r>
            <a:rPr lang="en-US" sz="1000" dirty="0" err="1" smtClean="0"/>
            <a:t>Indikator</a:t>
          </a:r>
          <a:endParaRPr lang="en-US" sz="1000" dirty="0"/>
        </a:p>
      </dgm:t>
    </dgm:pt>
    <dgm:pt modelId="{6304038D-CDF0-4445-B031-F2924F603844}" type="parTrans" cxnId="{0E3F0466-622A-49C0-95AA-E74347677F16}">
      <dgm:prSet/>
      <dgm:spPr/>
      <dgm:t>
        <a:bodyPr/>
        <a:lstStyle/>
        <a:p>
          <a:endParaRPr lang="en-US"/>
        </a:p>
      </dgm:t>
    </dgm:pt>
    <dgm:pt modelId="{92BF1DC2-7C35-4CC1-95D8-A2D6FD3F79D3}" type="sibTrans" cxnId="{0E3F0466-622A-49C0-95AA-E74347677F16}">
      <dgm:prSet/>
      <dgm:spPr/>
      <dgm:t>
        <a:bodyPr/>
        <a:lstStyle/>
        <a:p>
          <a:endParaRPr lang="en-US"/>
        </a:p>
      </dgm:t>
    </dgm:pt>
    <dgm:pt modelId="{AABD9F3A-AAD2-4503-9FA0-E999D1C336A7}">
      <dgm:prSet phldrT="[Text]" custT="1"/>
      <dgm:spPr/>
      <dgm:t>
        <a:bodyPr/>
        <a:lstStyle/>
        <a:p>
          <a:pPr algn="l"/>
          <a:r>
            <a:rPr lang="en-US" sz="1000" dirty="0" err="1" smtClean="0"/>
            <a:t>Busaya</a:t>
          </a:r>
          <a:r>
            <a:rPr lang="en-US" sz="1000" dirty="0" smtClean="0"/>
            <a:t> </a:t>
          </a:r>
          <a:r>
            <a:rPr lang="en-US" sz="1000" dirty="0" err="1" smtClean="0"/>
            <a:t>Pelayanan</a:t>
          </a:r>
          <a:r>
            <a:rPr lang="en-US" sz="1000" dirty="0" smtClean="0"/>
            <a:t>: 1 </a:t>
          </a:r>
          <a:r>
            <a:rPr lang="en-US" sz="1000" dirty="0" err="1" smtClean="0"/>
            <a:t>Indikator</a:t>
          </a:r>
          <a:endParaRPr lang="en-US" sz="1000" dirty="0"/>
        </a:p>
      </dgm:t>
    </dgm:pt>
    <dgm:pt modelId="{C378F8D5-1397-4AAB-AA79-80DBB86E1D4C}" type="parTrans" cxnId="{8ECB7B73-5C46-4219-9589-C5B649A206F6}">
      <dgm:prSet/>
      <dgm:spPr/>
      <dgm:t>
        <a:bodyPr/>
        <a:lstStyle/>
        <a:p>
          <a:endParaRPr lang="en-US"/>
        </a:p>
      </dgm:t>
    </dgm:pt>
    <dgm:pt modelId="{40217EA4-3A9A-41B0-8C7F-24C1BBD5742F}" type="sibTrans" cxnId="{8ECB7B73-5C46-4219-9589-C5B649A206F6}">
      <dgm:prSet/>
      <dgm:spPr/>
      <dgm:t>
        <a:bodyPr/>
        <a:lstStyle/>
        <a:p>
          <a:endParaRPr lang="en-US"/>
        </a:p>
      </dgm:t>
    </dgm:pt>
    <dgm:pt modelId="{D1D95A40-A97B-49E5-9898-83F9394BB367}">
      <dgm:prSet phldrT="[Text]" custT="1"/>
      <dgm:spPr/>
      <dgm:t>
        <a:bodyPr/>
        <a:lstStyle/>
        <a:p>
          <a:pPr algn="l"/>
          <a:r>
            <a:rPr lang="en-US" sz="1000" dirty="0" err="1" smtClean="0"/>
            <a:t>Sarana</a:t>
          </a:r>
          <a:r>
            <a:rPr lang="en-US" sz="1000" dirty="0" smtClean="0"/>
            <a:t> </a:t>
          </a:r>
          <a:r>
            <a:rPr lang="en-US" sz="1000" dirty="0" err="1" smtClean="0"/>
            <a:t>Penunjang</a:t>
          </a:r>
          <a:r>
            <a:rPr lang="en-US" sz="1000" dirty="0" smtClean="0"/>
            <a:t> Lain: 1 </a:t>
          </a:r>
          <a:r>
            <a:rPr lang="en-US" sz="1000" dirty="0" err="1" smtClean="0"/>
            <a:t>Indikator</a:t>
          </a:r>
          <a:endParaRPr lang="en-US" sz="1000" dirty="0"/>
        </a:p>
      </dgm:t>
    </dgm:pt>
    <dgm:pt modelId="{D1978EBA-7A8F-449D-924B-18AF10A68E9A}" type="parTrans" cxnId="{45428F13-A304-4885-97F2-207418FA7447}">
      <dgm:prSet/>
      <dgm:spPr/>
      <dgm:t>
        <a:bodyPr/>
        <a:lstStyle/>
        <a:p>
          <a:endParaRPr lang="en-US"/>
        </a:p>
      </dgm:t>
    </dgm:pt>
    <dgm:pt modelId="{8DB06DDA-2790-4FDF-A1F3-2B0E18A045DF}" type="sibTrans" cxnId="{45428F13-A304-4885-97F2-207418FA7447}">
      <dgm:prSet/>
      <dgm:spPr/>
      <dgm:t>
        <a:bodyPr/>
        <a:lstStyle/>
        <a:p>
          <a:endParaRPr lang="en-US"/>
        </a:p>
      </dgm:t>
    </dgm:pt>
    <dgm:pt modelId="{C46343DC-3527-4232-9854-A6B6C7E46A86}">
      <dgm:prSet phldrT="[Text]" custT="1"/>
      <dgm:spPr/>
      <dgm:t>
        <a:bodyPr/>
        <a:lstStyle/>
        <a:p>
          <a:pPr algn="l"/>
          <a:r>
            <a:rPr lang="en-US" sz="1000" dirty="0" err="1" smtClean="0"/>
            <a:t>Sarana</a:t>
          </a:r>
          <a:r>
            <a:rPr lang="en-US" sz="1000" dirty="0" smtClean="0"/>
            <a:t> Front Office: 2 </a:t>
          </a:r>
          <a:r>
            <a:rPr lang="en-US" sz="1000" dirty="0" err="1" smtClean="0"/>
            <a:t>Indikator</a:t>
          </a:r>
          <a:endParaRPr lang="en-US" sz="1000" dirty="0"/>
        </a:p>
      </dgm:t>
    </dgm:pt>
    <dgm:pt modelId="{DF2C905B-9AF5-4DA7-A880-6F6EF32BFAED}" type="parTrans" cxnId="{E93FA425-3EA7-42A7-9793-E35DB1ACCD8A}">
      <dgm:prSet/>
      <dgm:spPr/>
      <dgm:t>
        <a:bodyPr/>
        <a:lstStyle/>
        <a:p>
          <a:endParaRPr lang="en-US"/>
        </a:p>
      </dgm:t>
    </dgm:pt>
    <dgm:pt modelId="{E1A87970-1968-4249-906A-5DA3F73D0C1C}" type="sibTrans" cxnId="{E93FA425-3EA7-42A7-9793-E35DB1ACCD8A}">
      <dgm:prSet/>
      <dgm:spPr/>
      <dgm:t>
        <a:bodyPr/>
        <a:lstStyle/>
        <a:p>
          <a:endParaRPr lang="en-US"/>
        </a:p>
      </dgm:t>
    </dgm:pt>
    <dgm:pt modelId="{E3E67791-DF5B-4BFF-94D8-559AB1231D34}" type="pres">
      <dgm:prSet presAssocID="{B8110492-6382-4D52-A5D2-F4E00274166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5E587D-EBA1-41DE-94BD-9773D550CCB4}" type="pres">
      <dgm:prSet presAssocID="{02CAF977-5208-4578-9F81-2F7960A8DBF8}" presName="linNode" presStyleCnt="0"/>
      <dgm:spPr/>
    </dgm:pt>
    <dgm:pt modelId="{88580B71-2640-4DCE-AC45-2549C5E38439}" type="pres">
      <dgm:prSet presAssocID="{02CAF977-5208-4578-9F81-2F7960A8DBF8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952B7-1BF3-4AF5-A0D4-C3B98221A3D4}" type="pres">
      <dgm:prSet presAssocID="{02CAF977-5208-4578-9F81-2F7960A8DBF8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AA6F16-1AD6-426B-8337-350D92A14B78}" type="pres">
      <dgm:prSet presAssocID="{5AAE9738-B300-453B-9196-3C20A8BA40F2}" presName="sp" presStyleCnt="0"/>
      <dgm:spPr/>
    </dgm:pt>
    <dgm:pt modelId="{018AA3C6-5775-4D85-BC57-DD8D1890AE75}" type="pres">
      <dgm:prSet presAssocID="{69686327-F2AF-445A-B0B9-B0F182B30023}" presName="linNode" presStyleCnt="0"/>
      <dgm:spPr/>
    </dgm:pt>
    <dgm:pt modelId="{041687D0-CDCB-4C78-B986-8946A6572476}" type="pres">
      <dgm:prSet presAssocID="{69686327-F2AF-445A-B0B9-B0F182B30023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EAE22B-7B32-44CF-89FC-5A13F167ED03}" type="pres">
      <dgm:prSet presAssocID="{69686327-F2AF-445A-B0B9-B0F182B30023}" presName="descendantText" presStyleLbl="alignAccFollowNode1" presStyleIdx="1" presStyleCnt="6" custScaleY="133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7F3AD-314C-4D95-B9F5-E8A7AB2DC4C8}" type="pres">
      <dgm:prSet presAssocID="{46FB5A1F-1A89-4CA8-82BF-6BCFCEB5FBF0}" presName="sp" presStyleCnt="0"/>
      <dgm:spPr/>
    </dgm:pt>
    <dgm:pt modelId="{98540CDA-6FF7-4976-89DB-C99E09D3D39B}" type="pres">
      <dgm:prSet presAssocID="{0153AF27-9D59-4FA3-BE1B-4B83BD718A13}" presName="linNode" presStyleCnt="0"/>
      <dgm:spPr/>
    </dgm:pt>
    <dgm:pt modelId="{2125C402-A659-4C5D-AA2B-33839B839F63}" type="pres">
      <dgm:prSet presAssocID="{0153AF27-9D59-4FA3-BE1B-4B83BD718A13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17DBC9-E4ED-44CA-BBF8-A98881ACCC57}" type="pres">
      <dgm:prSet presAssocID="{0153AF27-9D59-4FA3-BE1B-4B83BD718A13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B0C54-2AE4-4EA5-B9D1-246A9818B57A}" type="pres">
      <dgm:prSet presAssocID="{F7667274-00A3-4A48-9C38-1722C0138C70}" presName="sp" presStyleCnt="0"/>
      <dgm:spPr/>
    </dgm:pt>
    <dgm:pt modelId="{68A7FCEE-6C87-4F25-B4E9-1BCCC703B865}" type="pres">
      <dgm:prSet presAssocID="{A42D3B86-B8AD-47FE-AB90-70F9E2AA844F}" presName="linNode" presStyleCnt="0"/>
      <dgm:spPr/>
    </dgm:pt>
    <dgm:pt modelId="{45D1C1B8-0947-4B5E-BC1B-701CEBFEA115}" type="pres">
      <dgm:prSet presAssocID="{A42D3B86-B8AD-47FE-AB90-70F9E2AA844F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47FE5-22D6-4DB0-87CE-C24338533A0F}" type="pres">
      <dgm:prSet presAssocID="{A42D3B86-B8AD-47FE-AB90-70F9E2AA844F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2BAB0-50F4-4768-BEC2-8E1D0EC09AE3}" type="pres">
      <dgm:prSet presAssocID="{7AE24252-A606-45DE-8CB0-C0BB81184335}" presName="sp" presStyleCnt="0"/>
      <dgm:spPr/>
    </dgm:pt>
    <dgm:pt modelId="{C99FCE74-7330-40A1-82A4-A48DC9D1EB83}" type="pres">
      <dgm:prSet presAssocID="{48AA342B-7143-4E27-90AB-C38DE72E6657}" presName="linNode" presStyleCnt="0"/>
      <dgm:spPr/>
    </dgm:pt>
    <dgm:pt modelId="{2728109A-239A-4BC9-9792-E324F2D4F4F5}" type="pres">
      <dgm:prSet presAssocID="{48AA342B-7143-4E27-90AB-C38DE72E6657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A61F5-4134-416D-9C71-582F43322CB3}" type="pres">
      <dgm:prSet presAssocID="{48AA342B-7143-4E27-90AB-C38DE72E6657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BB5CE5-674C-4A1B-A0B2-DD8A084E8E69}" type="pres">
      <dgm:prSet presAssocID="{A50F3E68-6378-4616-B10B-7A6CD64F3CE7}" presName="sp" presStyleCnt="0"/>
      <dgm:spPr/>
    </dgm:pt>
    <dgm:pt modelId="{2DD0AF5F-E4C5-4D49-AABE-535FFF422E48}" type="pres">
      <dgm:prSet presAssocID="{F616B28D-0606-475B-A137-B675C55DDF3C}" presName="linNode" presStyleCnt="0"/>
      <dgm:spPr/>
    </dgm:pt>
    <dgm:pt modelId="{A12356FB-D0E2-41D9-9D01-83F63F3BD2AB}" type="pres">
      <dgm:prSet presAssocID="{F616B28D-0606-475B-A137-B675C55DDF3C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42020-29AD-4503-867F-6396E9B8AE62}" type="pres">
      <dgm:prSet presAssocID="{F616B28D-0606-475B-A137-B675C55DDF3C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BCD61A-A57D-4E15-9F7D-CB27A7AE2BD0}" srcId="{0153AF27-9D59-4FA3-BE1B-4B83BD718A13}" destId="{092959B2-CB23-40D7-9621-79DBA74D7D3A}" srcOrd="1" destOrd="0" parTransId="{DCF17735-0779-498A-B7E3-F494B4DE85A9}" sibTransId="{8037D618-6FFC-485E-9A25-280361685DFA}"/>
    <dgm:cxn modelId="{984BB030-7FAE-4F53-8708-8A0EFA175472}" type="presOf" srcId="{9064C529-ECBB-462E-927E-87322214909A}" destId="{48EAE22B-7B32-44CF-89FC-5A13F167ED03}" srcOrd="0" destOrd="3" presId="urn:microsoft.com/office/officeart/2005/8/layout/vList5"/>
    <dgm:cxn modelId="{65F092ED-DEC9-4843-B421-78A34A290714}" type="presOf" srcId="{AABD9F3A-AAD2-4503-9FA0-E999D1C336A7}" destId="{48EAE22B-7B32-44CF-89FC-5A13F167ED03}" srcOrd="0" destOrd="4" presId="urn:microsoft.com/office/officeart/2005/8/layout/vList5"/>
    <dgm:cxn modelId="{8ED0D94E-2F00-4F45-A449-B072B74F2195}" type="presOf" srcId="{0153AF27-9D59-4FA3-BE1B-4B83BD718A13}" destId="{2125C402-A659-4C5D-AA2B-33839B839F63}" srcOrd="0" destOrd="0" presId="urn:microsoft.com/office/officeart/2005/8/layout/vList5"/>
    <dgm:cxn modelId="{DFBC6956-301D-45DF-82FE-454AF3CDA4AB}" type="presOf" srcId="{A7F1A1A0-829A-4EF7-B1E9-8E7498B188B3}" destId="{DD4952B7-1BF3-4AF5-A0D4-C3B98221A3D4}" srcOrd="0" destOrd="1" presId="urn:microsoft.com/office/officeart/2005/8/layout/vList5"/>
    <dgm:cxn modelId="{DE039301-986F-4AAD-ACB7-6AF22B27DF46}" srcId="{69686327-F2AF-445A-B0B9-B0F182B30023}" destId="{741C04E7-863D-4244-8345-E352D39F1636}" srcOrd="2" destOrd="0" parTransId="{4D278D5E-5D38-442F-A591-4022BCC20232}" sibTransId="{E9636C88-E505-4F4D-B446-5CD1B841B684}"/>
    <dgm:cxn modelId="{0460763A-172B-45BD-87C4-E6603DFA9644}" srcId="{69686327-F2AF-445A-B0B9-B0F182B30023}" destId="{5889D38C-DF91-47DB-8C19-2550E52AD647}" srcOrd="0" destOrd="0" parTransId="{4CA00FA2-E8E3-468F-8402-1DE98A89404D}" sibTransId="{C99EAB0D-F55D-461B-824A-EA433C5B9096}"/>
    <dgm:cxn modelId="{E93FA425-3EA7-42A7-9793-E35DB1ACCD8A}" srcId="{0153AF27-9D59-4FA3-BE1B-4B83BD718A13}" destId="{C46343DC-3527-4232-9854-A6B6C7E46A86}" srcOrd="3" destOrd="0" parTransId="{DF2C905B-9AF5-4DA7-A880-6F6EF32BFAED}" sibTransId="{E1A87970-1968-4249-906A-5DA3F73D0C1C}"/>
    <dgm:cxn modelId="{142D9AF6-518F-44E6-878B-F84BC4EC8A2D}" type="presOf" srcId="{092959B2-CB23-40D7-9621-79DBA74D7D3A}" destId="{A317DBC9-E4ED-44CA-BBF8-A98881ACCC57}" srcOrd="0" destOrd="1" presId="urn:microsoft.com/office/officeart/2005/8/layout/vList5"/>
    <dgm:cxn modelId="{11D2E08D-835E-4E5C-9C5A-FC5F4015465A}" srcId="{B8110492-6382-4D52-A5D2-F4E002741665}" destId="{0153AF27-9D59-4FA3-BE1B-4B83BD718A13}" srcOrd="2" destOrd="0" parTransId="{AA086569-3DA5-4783-A1A2-D2E89FBD976A}" sibTransId="{F7667274-00A3-4A48-9C38-1722C0138C70}"/>
    <dgm:cxn modelId="{7A6842DE-3F81-4310-B7C6-FEA4D9CEF4E3}" srcId="{B8110492-6382-4D52-A5D2-F4E002741665}" destId="{48AA342B-7143-4E27-90AB-C38DE72E6657}" srcOrd="4" destOrd="0" parTransId="{F6E7C4A3-0AF1-4D4E-BDF2-3E09E92CD48A}" sibTransId="{A50F3E68-6378-4616-B10B-7A6CD64F3CE7}"/>
    <dgm:cxn modelId="{9DD655E2-B3A7-47B7-B308-44B3E646D537}" srcId="{A42D3B86-B8AD-47FE-AB90-70F9E2AA844F}" destId="{8617771A-12B8-4661-86F4-96C7C72407AF}" srcOrd="1" destOrd="0" parTransId="{046E36FB-7349-4287-834A-B21298BB200C}" sibTransId="{174E31B7-89F7-4B3D-9C84-67AC2ACBE86C}"/>
    <dgm:cxn modelId="{E61BA946-76A5-4678-BCEC-3F8FB2C49749}" type="presOf" srcId="{6646AC4D-8A33-4AC5-97F1-9CD863310C2A}" destId="{FD3A61F5-4134-416D-9C71-582F43322CB3}" srcOrd="0" destOrd="0" presId="urn:microsoft.com/office/officeart/2005/8/layout/vList5"/>
    <dgm:cxn modelId="{57F0C64A-3E3B-47A4-A368-06894294C2C0}" type="presOf" srcId="{02CAF977-5208-4578-9F81-2F7960A8DBF8}" destId="{88580B71-2640-4DCE-AC45-2549C5E38439}" srcOrd="0" destOrd="0" presId="urn:microsoft.com/office/officeart/2005/8/layout/vList5"/>
    <dgm:cxn modelId="{4F82BCDA-02BA-4730-8101-117AFE8ADD28}" type="presOf" srcId="{B2905D78-0C61-4EAC-9924-8C0B26BD791D}" destId="{DD4952B7-1BF3-4AF5-A0D4-C3B98221A3D4}" srcOrd="0" destOrd="0" presId="urn:microsoft.com/office/officeart/2005/8/layout/vList5"/>
    <dgm:cxn modelId="{8233E6F4-F154-4273-811C-3C0294B7FFD9}" type="presOf" srcId="{B8110492-6382-4D52-A5D2-F4E002741665}" destId="{E3E67791-DF5B-4BFF-94D8-559AB1231D34}" srcOrd="0" destOrd="0" presId="urn:microsoft.com/office/officeart/2005/8/layout/vList5"/>
    <dgm:cxn modelId="{AB8A6820-218C-4708-BC8A-7FA2EEFA5895}" srcId="{02CAF977-5208-4578-9F81-2F7960A8DBF8}" destId="{A7F1A1A0-829A-4EF7-B1E9-8E7498B188B3}" srcOrd="1" destOrd="0" parTransId="{50DD34BC-E700-4A0A-B505-7115A1B2BAA7}" sibTransId="{5325C5BB-53F8-4E46-8AE8-34D25D90718F}"/>
    <dgm:cxn modelId="{300207B6-6789-4293-8BE0-83FD82BD38FD}" srcId="{A42D3B86-B8AD-47FE-AB90-70F9E2AA844F}" destId="{D2305E13-660E-464B-8F35-44047478356F}" srcOrd="0" destOrd="0" parTransId="{25F2DC35-C209-43F8-B48B-2521A5CDFFE4}" sibTransId="{C8C8B212-97B0-451B-A511-7686721631C8}"/>
    <dgm:cxn modelId="{205075F8-6B77-443B-B268-2D28421BF110}" type="presOf" srcId="{E141C469-4E42-4A19-B0A5-6A9C8F4102F8}" destId="{48EAE22B-7B32-44CF-89FC-5A13F167ED03}" srcOrd="0" destOrd="1" presId="urn:microsoft.com/office/officeart/2005/8/layout/vList5"/>
    <dgm:cxn modelId="{15088715-BA9E-46EB-9818-B3D23EFB29FB}" type="presOf" srcId="{D2305E13-660E-464B-8F35-44047478356F}" destId="{AB147FE5-22D6-4DB0-87CE-C24338533A0F}" srcOrd="0" destOrd="0" presId="urn:microsoft.com/office/officeart/2005/8/layout/vList5"/>
    <dgm:cxn modelId="{1E284D1F-1F7A-4522-9A73-46115DC0EEBB}" type="presOf" srcId="{741C04E7-863D-4244-8345-E352D39F1636}" destId="{48EAE22B-7B32-44CF-89FC-5A13F167ED03}" srcOrd="0" destOrd="2" presId="urn:microsoft.com/office/officeart/2005/8/layout/vList5"/>
    <dgm:cxn modelId="{3DEB133C-7E4A-40DC-B22D-7BFA912C413D}" type="presOf" srcId="{48AA342B-7143-4E27-90AB-C38DE72E6657}" destId="{2728109A-239A-4BC9-9792-E324F2D4F4F5}" srcOrd="0" destOrd="0" presId="urn:microsoft.com/office/officeart/2005/8/layout/vList5"/>
    <dgm:cxn modelId="{45428F13-A304-4885-97F2-207418FA7447}" srcId="{0153AF27-9D59-4FA3-BE1B-4B83BD718A13}" destId="{D1D95A40-A97B-49E5-9898-83F9394BB367}" srcOrd="2" destOrd="0" parTransId="{D1978EBA-7A8F-449D-924B-18AF10A68E9A}" sibTransId="{8DB06DDA-2790-4FDF-A1F3-2B0E18A045DF}"/>
    <dgm:cxn modelId="{CFD56428-F086-40BE-BC2E-8E59542B508D}" type="presOf" srcId="{C46343DC-3527-4232-9854-A6B6C7E46A86}" destId="{A317DBC9-E4ED-44CA-BBF8-A98881ACCC57}" srcOrd="0" destOrd="3" presId="urn:microsoft.com/office/officeart/2005/8/layout/vList5"/>
    <dgm:cxn modelId="{8D48CA16-C615-4BD0-9372-40085CA6C833}" type="presOf" srcId="{C0A3F3EE-6214-4DA8-B985-8C7057C99544}" destId="{DD4952B7-1BF3-4AF5-A0D4-C3B98221A3D4}" srcOrd="0" destOrd="2" presId="urn:microsoft.com/office/officeart/2005/8/layout/vList5"/>
    <dgm:cxn modelId="{F591AEBB-B146-4287-B370-1D3144533563}" type="presOf" srcId="{193FB6EA-DED3-49D9-8D3D-7878E8803A92}" destId="{FD3A61F5-4134-416D-9C71-582F43322CB3}" srcOrd="0" destOrd="1" presId="urn:microsoft.com/office/officeart/2005/8/layout/vList5"/>
    <dgm:cxn modelId="{ADEE1034-959C-443B-B0EF-02029931388C}" type="presOf" srcId="{A42D3B86-B8AD-47FE-AB90-70F9E2AA844F}" destId="{45D1C1B8-0947-4B5E-BC1B-701CEBFEA115}" srcOrd="0" destOrd="0" presId="urn:microsoft.com/office/officeart/2005/8/layout/vList5"/>
    <dgm:cxn modelId="{52858BA5-BFB1-40E1-AAB3-E875B4ECFE82}" srcId="{69686327-F2AF-445A-B0B9-B0F182B30023}" destId="{E141C469-4E42-4A19-B0A5-6A9C8F4102F8}" srcOrd="1" destOrd="0" parTransId="{0169BEFB-DC62-48B5-B8E3-46487185BAEE}" sibTransId="{B5B05B04-DB02-49E6-AB26-B50E875DCCCE}"/>
    <dgm:cxn modelId="{B767A322-7FAB-4FE9-A1A5-0CA95363E9E4}" type="presOf" srcId="{69686327-F2AF-445A-B0B9-B0F182B30023}" destId="{041687D0-CDCB-4C78-B986-8946A6572476}" srcOrd="0" destOrd="0" presId="urn:microsoft.com/office/officeart/2005/8/layout/vList5"/>
    <dgm:cxn modelId="{EC06D648-0D4D-4CE3-8978-75AD8E3D2371}" type="presOf" srcId="{D1D95A40-A97B-49E5-9898-83F9394BB367}" destId="{A317DBC9-E4ED-44CA-BBF8-A98881ACCC57}" srcOrd="0" destOrd="2" presId="urn:microsoft.com/office/officeart/2005/8/layout/vList5"/>
    <dgm:cxn modelId="{38D64F50-A1A7-4BE4-BEA9-796B5B40050B}" srcId="{F616B28D-0606-475B-A137-B675C55DDF3C}" destId="{AFA1C2BF-9166-41D4-9C68-85C7B16174E0}" srcOrd="0" destOrd="0" parTransId="{0DCC02D3-E3CF-4AC3-8E15-8E4878DB1A57}" sibTransId="{C4DFEED1-B6AC-45B9-BFF1-6C0BF331A709}"/>
    <dgm:cxn modelId="{04B79DC3-87F4-4E81-AC21-B4E4BF23FDAB}" type="presOf" srcId="{343328B9-1E01-4A78-B50B-58D3A03E4321}" destId="{A317DBC9-E4ED-44CA-BBF8-A98881ACCC57}" srcOrd="0" destOrd="0" presId="urn:microsoft.com/office/officeart/2005/8/layout/vList5"/>
    <dgm:cxn modelId="{8ECB7B73-5C46-4219-9589-C5B649A206F6}" srcId="{69686327-F2AF-445A-B0B9-B0F182B30023}" destId="{AABD9F3A-AAD2-4503-9FA0-E999D1C336A7}" srcOrd="4" destOrd="0" parTransId="{C378F8D5-1397-4AAB-AA79-80DBB86E1D4C}" sibTransId="{40217EA4-3A9A-41B0-8C7F-24C1BBD5742F}"/>
    <dgm:cxn modelId="{3DC52468-85BD-4133-B170-F7D8762942DB}" srcId="{B8110492-6382-4D52-A5D2-F4E002741665}" destId="{F616B28D-0606-475B-A137-B675C55DDF3C}" srcOrd="5" destOrd="0" parTransId="{75D9921E-F70B-4B11-A2AC-2713041550AB}" sibTransId="{E7C93122-4C74-4D75-9309-57460F28D31F}"/>
    <dgm:cxn modelId="{74C7E912-C085-4073-85A6-5CF04EC79F37}" srcId="{02CAF977-5208-4578-9F81-2F7960A8DBF8}" destId="{B2905D78-0C61-4EAC-9924-8C0B26BD791D}" srcOrd="0" destOrd="0" parTransId="{3990AD4A-F019-4F2C-A61B-60352B56D6ED}" sibTransId="{2F2BCCD2-8B8F-43E5-B4BF-ED81736E62C8}"/>
    <dgm:cxn modelId="{2E33EA96-48B2-46FE-A001-37C22FDA1957}" type="presOf" srcId="{8617771A-12B8-4661-86F4-96C7C72407AF}" destId="{AB147FE5-22D6-4DB0-87CE-C24338533A0F}" srcOrd="0" destOrd="1" presId="urn:microsoft.com/office/officeart/2005/8/layout/vList5"/>
    <dgm:cxn modelId="{49F607F8-F6BE-4607-A226-246B0F623E8A}" srcId="{48AA342B-7143-4E27-90AB-C38DE72E6657}" destId="{193FB6EA-DED3-49D9-8D3D-7878E8803A92}" srcOrd="1" destOrd="0" parTransId="{C781DD26-EFE3-4F21-A994-931D60BFA9FE}" sibTransId="{663E0A42-159F-4657-8875-786CE67B11E1}"/>
    <dgm:cxn modelId="{41A78CB4-B9F2-48D2-AF97-CE76B9BB2454}" srcId="{B8110492-6382-4D52-A5D2-F4E002741665}" destId="{A42D3B86-B8AD-47FE-AB90-70F9E2AA844F}" srcOrd="3" destOrd="0" parTransId="{00B14383-B2F1-48E8-B093-AB746BB5667C}" sibTransId="{7AE24252-A606-45DE-8CB0-C0BB81184335}"/>
    <dgm:cxn modelId="{EE60F3A9-E222-4326-82F5-ED1F62F1C8BA}" srcId="{B8110492-6382-4D52-A5D2-F4E002741665}" destId="{02CAF977-5208-4578-9F81-2F7960A8DBF8}" srcOrd="0" destOrd="0" parTransId="{F51B8997-75B0-4903-80C1-836AE999B9AF}" sibTransId="{5AAE9738-B300-453B-9196-3C20A8BA40F2}"/>
    <dgm:cxn modelId="{0E3F0466-622A-49C0-95AA-E74347677F16}" srcId="{69686327-F2AF-445A-B0B9-B0F182B30023}" destId="{9064C529-ECBB-462E-927E-87322214909A}" srcOrd="3" destOrd="0" parTransId="{6304038D-CDF0-4445-B031-F2924F603844}" sibTransId="{92BF1DC2-7C35-4CC1-95D8-A2D6FD3F79D3}"/>
    <dgm:cxn modelId="{2B5428D7-2399-49AA-AE69-E209F2F81190}" srcId="{B8110492-6382-4D52-A5D2-F4E002741665}" destId="{69686327-F2AF-445A-B0B9-B0F182B30023}" srcOrd="1" destOrd="0" parTransId="{DC7B2E65-380A-43DF-AA55-EE09A01537D9}" sibTransId="{46FB5A1F-1A89-4CA8-82BF-6BCFCEB5FBF0}"/>
    <dgm:cxn modelId="{71CCA98D-5365-4D46-AC3D-502F01125028}" type="presOf" srcId="{F616B28D-0606-475B-A137-B675C55DDF3C}" destId="{A12356FB-D0E2-41D9-9D01-83F63F3BD2AB}" srcOrd="0" destOrd="0" presId="urn:microsoft.com/office/officeart/2005/8/layout/vList5"/>
    <dgm:cxn modelId="{64CFF60E-0648-413D-B2B6-7C23C4668F2B}" srcId="{0153AF27-9D59-4FA3-BE1B-4B83BD718A13}" destId="{343328B9-1E01-4A78-B50B-58D3A03E4321}" srcOrd="0" destOrd="0" parTransId="{A5F9D9BB-75C1-45EE-A3E6-71D100345D71}" sibTransId="{B6B88DA6-0052-42C1-B342-3200C3F81548}"/>
    <dgm:cxn modelId="{DDF38EAD-2CC4-4FB5-8816-EE6E982C2C07}" type="presOf" srcId="{5889D38C-DF91-47DB-8C19-2550E52AD647}" destId="{48EAE22B-7B32-44CF-89FC-5A13F167ED03}" srcOrd="0" destOrd="0" presId="urn:microsoft.com/office/officeart/2005/8/layout/vList5"/>
    <dgm:cxn modelId="{4146CACE-DFE8-4AA4-A50C-DBC3E7EDD539}" type="presOf" srcId="{AFA1C2BF-9166-41D4-9C68-85C7B16174E0}" destId="{1C342020-29AD-4503-867F-6396E9B8AE62}" srcOrd="0" destOrd="0" presId="urn:microsoft.com/office/officeart/2005/8/layout/vList5"/>
    <dgm:cxn modelId="{0872BFCA-497F-44FB-84FC-0A61A2DE6813}" srcId="{02CAF977-5208-4578-9F81-2F7960A8DBF8}" destId="{C0A3F3EE-6214-4DA8-B985-8C7057C99544}" srcOrd="2" destOrd="0" parTransId="{EBB6420A-51C7-4551-880D-F98E7B7163A4}" sibTransId="{BFA76EEA-2D0D-45EC-A890-B7963E0B1FF1}"/>
    <dgm:cxn modelId="{B3E8BAD6-0CE6-457F-B5A8-7A2C583700C7}" srcId="{48AA342B-7143-4E27-90AB-C38DE72E6657}" destId="{6646AC4D-8A33-4AC5-97F1-9CD863310C2A}" srcOrd="0" destOrd="0" parTransId="{34A091B4-D34A-4052-9CC6-39CA54E5EA4A}" sibTransId="{F1732075-614D-4DC8-8282-8D3DCC8664DF}"/>
    <dgm:cxn modelId="{C8AAF32E-3C4B-4E6C-8CF7-1B9FAB24CB35}" type="presParOf" srcId="{E3E67791-DF5B-4BFF-94D8-559AB1231D34}" destId="{7E5E587D-EBA1-41DE-94BD-9773D550CCB4}" srcOrd="0" destOrd="0" presId="urn:microsoft.com/office/officeart/2005/8/layout/vList5"/>
    <dgm:cxn modelId="{7A32F567-4EA1-4445-9C60-A485E7C49187}" type="presParOf" srcId="{7E5E587D-EBA1-41DE-94BD-9773D550CCB4}" destId="{88580B71-2640-4DCE-AC45-2549C5E38439}" srcOrd="0" destOrd="0" presId="urn:microsoft.com/office/officeart/2005/8/layout/vList5"/>
    <dgm:cxn modelId="{344F78D2-5C6A-43A6-B30D-21FE25C8E494}" type="presParOf" srcId="{7E5E587D-EBA1-41DE-94BD-9773D550CCB4}" destId="{DD4952B7-1BF3-4AF5-A0D4-C3B98221A3D4}" srcOrd="1" destOrd="0" presId="urn:microsoft.com/office/officeart/2005/8/layout/vList5"/>
    <dgm:cxn modelId="{AC12B454-7730-4496-96DF-BCE24152AB26}" type="presParOf" srcId="{E3E67791-DF5B-4BFF-94D8-559AB1231D34}" destId="{7BAA6F16-1AD6-426B-8337-350D92A14B78}" srcOrd="1" destOrd="0" presId="urn:microsoft.com/office/officeart/2005/8/layout/vList5"/>
    <dgm:cxn modelId="{0BD59B4F-7C28-4C73-A869-5C3D1F6A9C8A}" type="presParOf" srcId="{E3E67791-DF5B-4BFF-94D8-559AB1231D34}" destId="{018AA3C6-5775-4D85-BC57-DD8D1890AE75}" srcOrd="2" destOrd="0" presId="urn:microsoft.com/office/officeart/2005/8/layout/vList5"/>
    <dgm:cxn modelId="{CB0C670E-59A5-406C-84E9-ACABF01A939A}" type="presParOf" srcId="{018AA3C6-5775-4D85-BC57-DD8D1890AE75}" destId="{041687D0-CDCB-4C78-B986-8946A6572476}" srcOrd="0" destOrd="0" presId="urn:microsoft.com/office/officeart/2005/8/layout/vList5"/>
    <dgm:cxn modelId="{C1D808DC-3474-44A2-B250-35A7F023F90F}" type="presParOf" srcId="{018AA3C6-5775-4D85-BC57-DD8D1890AE75}" destId="{48EAE22B-7B32-44CF-89FC-5A13F167ED03}" srcOrd="1" destOrd="0" presId="urn:microsoft.com/office/officeart/2005/8/layout/vList5"/>
    <dgm:cxn modelId="{93DB2CC8-83AE-4F1D-98FA-0C432736C0F1}" type="presParOf" srcId="{E3E67791-DF5B-4BFF-94D8-559AB1231D34}" destId="{D527F3AD-314C-4D95-B9F5-E8A7AB2DC4C8}" srcOrd="3" destOrd="0" presId="urn:microsoft.com/office/officeart/2005/8/layout/vList5"/>
    <dgm:cxn modelId="{3968ED8C-8889-4BE6-99C4-0AEE3519ABED}" type="presParOf" srcId="{E3E67791-DF5B-4BFF-94D8-559AB1231D34}" destId="{98540CDA-6FF7-4976-89DB-C99E09D3D39B}" srcOrd="4" destOrd="0" presId="urn:microsoft.com/office/officeart/2005/8/layout/vList5"/>
    <dgm:cxn modelId="{5B688CA6-A088-4C38-888B-8D6ECB838DFD}" type="presParOf" srcId="{98540CDA-6FF7-4976-89DB-C99E09D3D39B}" destId="{2125C402-A659-4C5D-AA2B-33839B839F63}" srcOrd="0" destOrd="0" presId="urn:microsoft.com/office/officeart/2005/8/layout/vList5"/>
    <dgm:cxn modelId="{CCF060FC-115E-41A8-8E76-0082A811FFCD}" type="presParOf" srcId="{98540CDA-6FF7-4976-89DB-C99E09D3D39B}" destId="{A317DBC9-E4ED-44CA-BBF8-A98881ACCC57}" srcOrd="1" destOrd="0" presId="urn:microsoft.com/office/officeart/2005/8/layout/vList5"/>
    <dgm:cxn modelId="{623D99F9-467A-49B5-8DD5-29EFABEE8A73}" type="presParOf" srcId="{E3E67791-DF5B-4BFF-94D8-559AB1231D34}" destId="{F90B0C54-2AE4-4EA5-B9D1-246A9818B57A}" srcOrd="5" destOrd="0" presId="urn:microsoft.com/office/officeart/2005/8/layout/vList5"/>
    <dgm:cxn modelId="{EE851E00-6C86-445D-A96D-BEEF188A78A0}" type="presParOf" srcId="{E3E67791-DF5B-4BFF-94D8-559AB1231D34}" destId="{68A7FCEE-6C87-4F25-B4E9-1BCCC703B865}" srcOrd="6" destOrd="0" presId="urn:microsoft.com/office/officeart/2005/8/layout/vList5"/>
    <dgm:cxn modelId="{A32E9A6E-25BA-42C6-BECF-BFC94EA4B7E6}" type="presParOf" srcId="{68A7FCEE-6C87-4F25-B4E9-1BCCC703B865}" destId="{45D1C1B8-0947-4B5E-BC1B-701CEBFEA115}" srcOrd="0" destOrd="0" presId="urn:microsoft.com/office/officeart/2005/8/layout/vList5"/>
    <dgm:cxn modelId="{6F89A866-89EF-45B7-AD5F-6334F1044F45}" type="presParOf" srcId="{68A7FCEE-6C87-4F25-B4E9-1BCCC703B865}" destId="{AB147FE5-22D6-4DB0-87CE-C24338533A0F}" srcOrd="1" destOrd="0" presId="urn:microsoft.com/office/officeart/2005/8/layout/vList5"/>
    <dgm:cxn modelId="{B50DA047-76C8-49F3-AEDF-3897A56F87B7}" type="presParOf" srcId="{E3E67791-DF5B-4BFF-94D8-559AB1231D34}" destId="{E402BAB0-50F4-4768-BEC2-8E1D0EC09AE3}" srcOrd="7" destOrd="0" presId="urn:microsoft.com/office/officeart/2005/8/layout/vList5"/>
    <dgm:cxn modelId="{6A130DF9-93B2-4FE6-A280-B37C5BB5244D}" type="presParOf" srcId="{E3E67791-DF5B-4BFF-94D8-559AB1231D34}" destId="{C99FCE74-7330-40A1-82A4-A48DC9D1EB83}" srcOrd="8" destOrd="0" presId="urn:microsoft.com/office/officeart/2005/8/layout/vList5"/>
    <dgm:cxn modelId="{3B91DF16-0CDC-4640-A7C0-537867B008F0}" type="presParOf" srcId="{C99FCE74-7330-40A1-82A4-A48DC9D1EB83}" destId="{2728109A-239A-4BC9-9792-E324F2D4F4F5}" srcOrd="0" destOrd="0" presId="urn:microsoft.com/office/officeart/2005/8/layout/vList5"/>
    <dgm:cxn modelId="{1FE55711-749E-4549-A26F-DEE3490ACE30}" type="presParOf" srcId="{C99FCE74-7330-40A1-82A4-A48DC9D1EB83}" destId="{FD3A61F5-4134-416D-9C71-582F43322CB3}" srcOrd="1" destOrd="0" presId="urn:microsoft.com/office/officeart/2005/8/layout/vList5"/>
    <dgm:cxn modelId="{AB4B88B4-8963-4CDB-9A48-1A7BFC29DB46}" type="presParOf" srcId="{E3E67791-DF5B-4BFF-94D8-559AB1231D34}" destId="{90BB5CE5-674C-4A1B-A0B2-DD8A084E8E69}" srcOrd="9" destOrd="0" presId="urn:microsoft.com/office/officeart/2005/8/layout/vList5"/>
    <dgm:cxn modelId="{9DF456EC-3AF4-4FDC-9BE9-162634F96CA6}" type="presParOf" srcId="{E3E67791-DF5B-4BFF-94D8-559AB1231D34}" destId="{2DD0AF5F-E4C5-4D49-AABE-535FFF422E48}" srcOrd="10" destOrd="0" presId="urn:microsoft.com/office/officeart/2005/8/layout/vList5"/>
    <dgm:cxn modelId="{1AB7B173-F30E-401C-9702-96EC769F44F8}" type="presParOf" srcId="{2DD0AF5F-E4C5-4D49-AABE-535FFF422E48}" destId="{A12356FB-D0E2-41D9-9D01-83F63F3BD2AB}" srcOrd="0" destOrd="0" presId="urn:microsoft.com/office/officeart/2005/8/layout/vList5"/>
    <dgm:cxn modelId="{63F84265-2BA4-4BE2-B325-43F94E816EDE}" type="presParOf" srcId="{2DD0AF5F-E4C5-4D49-AABE-535FFF422E48}" destId="{1C342020-29AD-4503-867F-6396E9B8AE6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BC42EF-BE43-4715-91E9-F56EB46372F1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236BC9-3D2D-4A57-A668-4BAE39DFF883}">
      <dgm:prSet phldrT="[Text]" custT="1"/>
      <dgm:spPr/>
      <dgm:t>
        <a:bodyPr/>
        <a:lstStyle/>
        <a:p>
          <a:r>
            <a:rPr lang="en-US" sz="3600" b="1" dirty="0" err="1" smtClean="0"/>
            <a:t>Contoh</a:t>
          </a:r>
          <a:r>
            <a:rPr lang="en-US" sz="3600" b="1" dirty="0" smtClean="0"/>
            <a:t> </a:t>
          </a:r>
          <a:r>
            <a:rPr lang="en-US" sz="3600" b="1" dirty="0" err="1" smtClean="0"/>
            <a:t>Identifikasi</a:t>
          </a:r>
          <a:r>
            <a:rPr lang="en-US" sz="3600" b="1" dirty="0" smtClean="0"/>
            <a:t> </a:t>
          </a:r>
          <a:r>
            <a:rPr lang="en-US" sz="3600" b="1" dirty="0" err="1" smtClean="0"/>
            <a:t>Permasalahan</a:t>
          </a:r>
          <a:r>
            <a:rPr lang="en-US" sz="3600" b="1" dirty="0" smtClean="0"/>
            <a:t>:</a:t>
          </a:r>
          <a:endParaRPr lang="en-US" sz="3600" dirty="0"/>
        </a:p>
      </dgm:t>
    </dgm:pt>
    <dgm:pt modelId="{DB641E40-98ED-4798-8743-3578C5FEE669}" type="parTrans" cxnId="{76D5D6F7-BDC1-4002-95F8-18B1AFBAE948}">
      <dgm:prSet/>
      <dgm:spPr/>
      <dgm:t>
        <a:bodyPr/>
        <a:lstStyle/>
        <a:p>
          <a:endParaRPr lang="en-US"/>
        </a:p>
      </dgm:t>
    </dgm:pt>
    <dgm:pt modelId="{089E19D7-88AF-4891-B26F-8614B0B001C1}" type="sibTrans" cxnId="{76D5D6F7-BDC1-4002-95F8-18B1AFBAE948}">
      <dgm:prSet/>
      <dgm:spPr/>
      <dgm:t>
        <a:bodyPr/>
        <a:lstStyle/>
        <a:p>
          <a:endParaRPr lang="en-US"/>
        </a:p>
      </dgm:t>
    </dgm:pt>
    <dgm:pt modelId="{CF6C008C-2C5C-45BC-8C98-2C31C2BDEFBF}">
      <dgm:prSet phldrT="[Text]" custT="1"/>
      <dgm:spPr/>
      <dgm:t>
        <a:bodyPr/>
        <a:lstStyle/>
        <a:p>
          <a:pPr algn="l"/>
          <a:r>
            <a:rPr lang="en-US" sz="1400" dirty="0" err="1" smtClean="0"/>
            <a:t>Pemahaman</a:t>
          </a:r>
          <a:r>
            <a:rPr lang="en-US" sz="1400" dirty="0" smtClean="0"/>
            <a:t> </a:t>
          </a:r>
          <a:r>
            <a:rPr lang="en-US" sz="1400" dirty="0" err="1" smtClean="0"/>
            <a:t>terhadap</a:t>
          </a:r>
          <a:r>
            <a:rPr lang="en-US" sz="1400" dirty="0" smtClean="0"/>
            <a:t> </a:t>
          </a:r>
          <a:r>
            <a:rPr lang="en-US" sz="1400" dirty="0" err="1" smtClean="0"/>
            <a:t>aturan</a:t>
          </a:r>
          <a:r>
            <a:rPr lang="en-US" sz="1400" dirty="0" smtClean="0"/>
            <a:t> yang </a:t>
          </a:r>
          <a:r>
            <a:rPr lang="en-US" sz="1400" dirty="0" err="1" smtClean="0"/>
            <a:t>berlaku</a:t>
          </a:r>
          <a:r>
            <a:rPr lang="en-US" sz="1400" dirty="0" smtClean="0"/>
            <a:t> </a:t>
          </a:r>
          <a:r>
            <a:rPr lang="en-US" sz="1400" dirty="0" err="1" smtClean="0"/>
            <a:t>dan</a:t>
          </a:r>
          <a:r>
            <a:rPr lang="en-US" sz="1400" dirty="0" smtClean="0"/>
            <a:t> </a:t>
          </a:r>
          <a:r>
            <a:rPr lang="en-US" sz="1400" dirty="0" err="1" smtClean="0"/>
            <a:t>kondisi</a:t>
          </a:r>
          <a:r>
            <a:rPr lang="en-US" sz="1400" dirty="0" smtClean="0"/>
            <a:t> yang </a:t>
          </a:r>
          <a:r>
            <a:rPr lang="en-US" sz="1400" dirty="0" err="1" smtClean="0"/>
            <a:t>terjadi</a:t>
          </a:r>
          <a:r>
            <a:rPr lang="en-US" sz="1400" dirty="0" smtClean="0"/>
            <a:t>  </a:t>
          </a:r>
          <a:endParaRPr lang="en-US" sz="1400" dirty="0"/>
        </a:p>
      </dgm:t>
    </dgm:pt>
    <dgm:pt modelId="{CA237D88-7605-4537-9200-4DB42A7484A2}" type="parTrans" cxnId="{4CC0A0E3-6C2C-4CBD-BB88-483D341F9D65}">
      <dgm:prSet/>
      <dgm:spPr/>
      <dgm:t>
        <a:bodyPr/>
        <a:lstStyle/>
        <a:p>
          <a:endParaRPr lang="en-US"/>
        </a:p>
      </dgm:t>
    </dgm:pt>
    <dgm:pt modelId="{14B5410C-F28E-42BF-B52C-E239CBFBC2BF}" type="sibTrans" cxnId="{4CC0A0E3-6C2C-4CBD-BB88-483D341F9D65}">
      <dgm:prSet/>
      <dgm:spPr/>
      <dgm:t>
        <a:bodyPr/>
        <a:lstStyle/>
        <a:p>
          <a:endParaRPr lang="en-US"/>
        </a:p>
      </dgm:t>
    </dgm:pt>
    <dgm:pt modelId="{537D3789-E994-4434-928F-B5F5B8E540BE}">
      <dgm:prSet phldrT="[Text]" custT="1"/>
      <dgm:spPr/>
      <dgm:t>
        <a:bodyPr/>
        <a:lstStyle/>
        <a:p>
          <a:pPr algn="l"/>
          <a:r>
            <a:rPr lang="en-US" sz="1400" dirty="0" err="1" smtClean="0"/>
            <a:t>Komitmen</a:t>
          </a:r>
          <a:endParaRPr lang="en-US" sz="1400" dirty="0"/>
        </a:p>
      </dgm:t>
    </dgm:pt>
    <dgm:pt modelId="{4CA8792D-0F52-43CB-9A6E-F5178E936039}" type="parTrans" cxnId="{458D2739-F075-4FFC-B316-D2915F756D0A}">
      <dgm:prSet/>
      <dgm:spPr/>
      <dgm:t>
        <a:bodyPr/>
        <a:lstStyle/>
        <a:p>
          <a:endParaRPr lang="en-US"/>
        </a:p>
      </dgm:t>
    </dgm:pt>
    <dgm:pt modelId="{6A84D462-4107-4DD4-AD55-31A8E90F8002}" type="sibTrans" cxnId="{458D2739-F075-4FFC-B316-D2915F756D0A}">
      <dgm:prSet/>
      <dgm:spPr/>
      <dgm:t>
        <a:bodyPr/>
        <a:lstStyle/>
        <a:p>
          <a:endParaRPr lang="en-US"/>
        </a:p>
      </dgm:t>
    </dgm:pt>
    <dgm:pt modelId="{800A29CA-3334-4E9C-BEFD-B9FCC9748E83}">
      <dgm:prSet phldrT="[Text]" custT="1"/>
      <dgm:spPr/>
      <dgm:t>
        <a:bodyPr/>
        <a:lstStyle/>
        <a:p>
          <a:pPr algn="l"/>
          <a:r>
            <a:rPr lang="en-US" sz="1400" dirty="0" err="1" smtClean="0"/>
            <a:t>Sumber</a:t>
          </a:r>
          <a:r>
            <a:rPr lang="en-US" sz="1400" dirty="0" smtClean="0"/>
            <a:t> </a:t>
          </a:r>
          <a:r>
            <a:rPr lang="en-US" sz="1400" dirty="0" err="1" smtClean="0"/>
            <a:t>Daya</a:t>
          </a:r>
          <a:r>
            <a:rPr lang="en-US" sz="1400" dirty="0" smtClean="0"/>
            <a:t> </a:t>
          </a:r>
          <a:r>
            <a:rPr lang="en-US" sz="1400" dirty="0" err="1" smtClean="0"/>
            <a:t>Manusia</a:t>
          </a:r>
          <a:endParaRPr lang="en-US" sz="1400" dirty="0"/>
        </a:p>
      </dgm:t>
    </dgm:pt>
    <dgm:pt modelId="{13B0459E-8E43-4B2F-836F-41D9457C17E2}" type="parTrans" cxnId="{6C156E3A-B2DC-422F-A6A2-F8FE9C09619B}">
      <dgm:prSet/>
      <dgm:spPr/>
      <dgm:t>
        <a:bodyPr/>
        <a:lstStyle/>
        <a:p>
          <a:endParaRPr lang="en-US"/>
        </a:p>
      </dgm:t>
    </dgm:pt>
    <dgm:pt modelId="{17E87CE8-1BE5-4130-A7E3-B8EFCE44EEE3}" type="sibTrans" cxnId="{6C156E3A-B2DC-422F-A6A2-F8FE9C09619B}">
      <dgm:prSet/>
      <dgm:spPr/>
      <dgm:t>
        <a:bodyPr/>
        <a:lstStyle/>
        <a:p>
          <a:endParaRPr lang="en-US"/>
        </a:p>
      </dgm:t>
    </dgm:pt>
    <dgm:pt modelId="{89E3A2DC-8ABA-4E8D-83F2-608C7B9EFC70}">
      <dgm:prSet phldrT="[Text]"/>
      <dgm:spPr/>
      <dgm:t>
        <a:bodyPr/>
        <a:lstStyle/>
        <a:p>
          <a:r>
            <a:rPr lang="en-US" b="1" dirty="0" err="1" smtClean="0"/>
            <a:t>Alternatif</a:t>
          </a:r>
          <a:r>
            <a:rPr lang="en-US" b="1" dirty="0" smtClean="0"/>
            <a:t> </a:t>
          </a:r>
          <a:r>
            <a:rPr lang="en-US" b="1" dirty="0" err="1" smtClean="0"/>
            <a:t>Penyelesaian</a:t>
          </a:r>
          <a:r>
            <a:rPr lang="en-US" b="1" dirty="0" smtClean="0"/>
            <a:t>:</a:t>
          </a:r>
          <a:endParaRPr lang="en-US" dirty="0"/>
        </a:p>
      </dgm:t>
    </dgm:pt>
    <dgm:pt modelId="{99934CF6-6EFC-43F9-908A-4FD8F1D5B554}" type="parTrans" cxnId="{7B898704-9D10-44D4-BD74-301E5972275D}">
      <dgm:prSet/>
      <dgm:spPr/>
      <dgm:t>
        <a:bodyPr/>
        <a:lstStyle/>
        <a:p>
          <a:endParaRPr lang="en-US"/>
        </a:p>
      </dgm:t>
    </dgm:pt>
    <dgm:pt modelId="{B947D191-8695-4E22-A21D-D05F183D2920}" type="sibTrans" cxnId="{7B898704-9D10-44D4-BD74-301E5972275D}">
      <dgm:prSet/>
      <dgm:spPr/>
      <dgm:t>
        <a:bodyPr/>
        <a:lstStyle/>
        <a:p>
          <a:endParaRPr lang="en-US"/>
        </a:p>
      </dgm:t>
    </dgm:pt>
    <dgm:pt modelId="{536FDC16-2BCD-487D-8FC6-A4C772632889}">
      <dgm:prSet phldrT="[Text]" custT="1"/>
      <dgm:spPr/>
      <dgm:t>
        <a:bodyPr/>
        <a:lstStyle/>
        <a:p>
          <a:pPr algn="just"/>
          <a:r>
            <a:rPr lang="en-US" sz="1200" dirty="0" err="1" smtClean="0"/>
            <a:t>Aktif</a:t>
          </a:r>
          <a:r>
            <a:rPr lang="en-US" sz="1200" dirty="0" smtClean="0"/>
            <a:t> 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responsif</a:t>
          </a:r>
          <a:r>
            <a:rPr lang="en-US" sz="1200" dirty="0" smtClean="0"/>
            <a:t> </a:t>
          </a:r>
          <a:r>
            <a:rPr lang="en-US" sz="1200" dirty="0" err="1" smtClean="0"/>
            <a:t>terhadap</a:t>
          </a:r>
          <a:r>
            <a:rPr lang="en-US" sz="1200" dirty="0" smtClean="0"/>
            <a:t> </a:t>
          </a:r>
          <a:r>
            <a:rPr lang="en-US" sz="1200" dirty="0" err="1" smtClean="0"/>
            <a:t>informasi</a:t>
          </a:r>
          <a:endParaRPr lang="en-US" sz="1200" dirty="0"/>
        </a:p>
      </dgm:t>
    </dgm:pt>
    <dgm:pt modelId="{6C3B26E7-6D58-435E-BE42-6F711FBB6C83}" type="parTrans" cxnId="{A7E87EBE-E829-46AA-A680-6502CAE0A601}">
      <dgm:prSet/>
      <dgm:spPr/>
      <dgm:t>
        <a:bodyPr/>
        <a:lstStyle/>
        <a:p>
          <a:endParaRPr lang="en-US"/>
        </a:p>
      </dgm:t>
    </dgm:pt>
    <dgm:pt modelId="{2E9C105D-39F1-46A1-ADA3-3ECE4202AB02}" type="sibTrans" cxnId="{A7E87EBE-E829-46AA-A680-6502CAE0A601}">
      <dgm:prSet/>
      <dgm:spPr/>
      <dgm:t>
        <a:bodyPr/>
        <a:lstStyle/>
        <a:p>
          <a:endParaRPr lang="en-US"/>
        </a:p>
      </dgm:t>
    </dgm:pt>
    <dgm:pt modelId="{5FC18967-CFD7-4328-B9E5-5AA39FBCDBF2}">
      <dgm:prSet phldrT="[Text]" custT="1"/>
      <dgm:spPr/>
      <dgm:t>
        <a:bodyPr/>
        <a:lstStyle/>
        <a:p>
          <a:pPr algn="just"/>
          <a:r>
            <a:rPr lang="en-US" sz="1200" dirty="0" err="1" smtClean="0"/>
            <a:t>Berkomitmen</a:t>
          </a:r>
          <a:r>
            <a:rPr lang="en-US" sz="1200" dirty="0" smtClean="0"/>
            <a:t> </a:t>
          </a:r>
          <a:r>
            <a:rPr lang="en-US" sz="1200" dirty="0" err="1" smtClean="0"/>
            <a:t>melakukan</a:t>
          </a:r>
          <a:r>
            <a:rPr lang="en-US" sz="1200" dirty="0" smtClean="0"/>
            <a:t> yang </a:t>
          </a:r>
          <a:r>
            <a:rPr lang="en-US" sz="1200" dirty="0" err="1" smtClean="0"/>
            <a:t>terbaik</a:t>
          </a:r>
          <a:endParaRPr lang="en-US" sz="1200" dirty="0"/>
        </a:p>
      </dgm:t>
    </dgm:pt>
    <dgm:pt modelId="{8728C66C-9DC4-43C4-818B-F6EAF55DAC6A}" type="parTrans" cxnId="{6EC07DFD-209B-4401-A1EF-EAD2FC266E84}">
      <dgm:prSet/>
      <dgm:spPr/>
      <dgm:t>
        <a:bodyPr/>
        <a:lstStyle/>
        <a:p>
          <a:endParaRPr lang="en-US"/>
        </a:p>
      </dgm:t>
    </dgm:pt>
    <dgm:pt modelId="{99903AAC-2A43-4837-BDBA-AD25351DD7B3}" type="sibTrans" cxnId="{6EC07DFD-209B-4401-A1EF-EAD2FC266E84}">
      <dgm:prSet/>
      <dgm:spPr/>
      <dgm:t>
        <a:bodyPr/>
        <a:lstStyle/>
        <a:p>
          <a:endParaRPr lang="en-US"/>
        </a:p>
      </dgm:t>
    </dgm:pt>
    <dgm:pt modelId="{BB7E2F8A-C6EA-4EBE-A3A5-37486DA96274}">
      <dgm:prSet phldrT="[Text]" custT="1"/>
      <dgm:spPr/>
      <dgm:t>
        <a:bodyPr/>
        <a:lstStyle/>
        <a:p>
          <a:pPr algn="just"/>
          <a:r>
            <a:rPr lang="en-US" sz="1200" dirty="0" err="1" smtClean="0"/>
            <a:t>Diklat</a:t>
          </a:r>
          <a:r>
            <a:rPr lang="en-US" sz="1200" dirty="0" smtClean="0"/>
            <a:t>, </a:t>
          </a:r>
          <a:r>
            <a:rPr lang="en-US" sz="1200" dirty="0" err="1" smtClean="0"/>
            <a:t>pengembangan</a:t>
          </a:r>
          <a:r>
            <a:rPr lang="en-US" sz="1200" dirty="0" smtClean="0"/>
            <a:t> </a:t>
          </a:r>
          <a:r>
            <a:rPr lang="en-US" sz="1200" dirty="0" err="1" smtClean="0"/>
            <a:t>wawasan</a:t>
          </a:r>
          <a:r>
            <a:rPr lang="en-US" sz="1200" dirty="0" smtClean="0"/>
            <a:t>, </a:t>
          </a:r>
          <a:r>
            <a:rPr lang="en-US" sz="1200" dirty="0" err="1" smtClean="0"/>
            <a:t>distribusi</a:t>
          </a:r>
          <a:r>
            <a:rPr lang="en-US" sz="1200" dirty="0" smtClean="0"/>
            <a:t> </a:t>
          </a:r>
          <a:r>
            <a:rPr lang="en-US" sz="1200" dirty="0" err="1" smtClean="0"/>
            <a:t>pegawai</a:t>
          </a:r>
          <a:endParaRPr lang="en-US" sz="1200" dirty="0"/>
        </a:p>
      </dgm:t>
    </dgm:pt>
    <dgm:pt modelId="{A81DA238-E076-4EEF-B211-AD9E15B0B943}" type="parTrans" cxnId="{794992AE-4BA0-4B03-83E6-967A5F4A8D8D}">
      <dgm:prSet/>
      <dgm:spPr/>
      <dgm:t>
        <a:bodyPr/>
        <a:lstStyle/>
        <a:p>
          <a:endParaRPr lang="en-US"/>
        </a:p>
      </dgm:t>
    </dgm:pt>
    <dgm:pt modelId="{DDDC6C42-D5A7-4E9B-BC79-9391CBA49CDB}" type="sibTrans" cxnId="{794992AE-4BA0-4B03-83E6-967A5F4A8D8D}">
      <dgm:prSet/>
      <dgm:spPr/>
      <dgm:t>
        <a:bodyPr/>
        <a:lstStyle/>
        <a:p>
          <a:endParaRPr lang="en-US"/>
        </a:p>
      </dgm:t>
    </dgm:pt>
    <dgm:pt modelId="{E6A12167-D712-4498-A0AF-D7182B7DF790}">
      <dgm:prSet phldrT="[Text]" custT="1"/>
      <dgm:spPr/>
      <dgm:t>
        <a:bodyPr/>
        <a:lstStyle/>
        <a:p>
          <a:pPr algn="l"/>
          <a:r>
            <a:rPr lang="en-US" sz="1400" dirty="0" err="1" smtClean="0"/>
            <a:t>Sarana</a:t>
          </a:r>
          <a:r>
            <a:rPr lang="en-US" sz="1400" dirty="0" smtClean="0"/>
            <a:t> </a:t>
          </a:r>
          <a:r>
            <a:rPr lang="en-US" sz="1400" dirty="0" err="1" smtClean="0"/>
            <a:t>dan</a:t>
          </a:r>
          <a:r>
            <a:rPr lang="en-US" sz="1400" dirty="0" smtClean="0"/>
            <a:t> </a:t>
          </a:r>
          <a:r>
            <a:rPr lang="en-US" sz="1400" dirty="0" err="1" smtClean="0"/>
            <a:t>prasarana</a:t>
          </a:r>
          <a:endParaRPr lang="en-US" sz="1400" dirty="0"/>
        </a:p>
      </dgm:t>
    </dgm:pt>
    <dgm:pt modelId="{EBC4B4DD-6C1A-44AF-A96E-BDFA5FB07235}" type="parTrans" cxnId="{224013FF-FE6E-4E8A-AD3D-3D162026AD6A}">
      <dgm:prSet/>
      <dgm:spPr/>
      <dgm:t>
        <a:bodyPr/>
        <a:lstStyle/>
        <a:p>
          <a:endParaRPr lang="en-US"/>
        </a:p>
      </dgm:t>
    </dgm:pt>
    <dgm:pt modelId="{6912B3B1-E774-4962-B2FB-FC55C2B1706D}" type="sibTrans" cxnId="{224013FF-FE6E-4E8A-AD3D-3D162026AD6A}">
      <dgm:prSet/>
      <dgm:spPr/>
      <dgm:t>
        <a:bodyPr/>
        <a:lstStyle/>
        <a:p>
          <a:endParaRPr lang="en-US"/>
        </a:p>
      </dgm:t>
    </dgm:pt>
    <dgm:pt modelId="{0EFDCE77-A366-493D-AED6-CC942F175229}">
      <dgm:prSet phldrT="[Text]" custT="1"/>
      <dgm:spPr/>
      <dgm:t>
        <a:bodyPr/>
        <a:lstStyle/>
        <a:p>
          <a:pPr algn="l"/>
          <a:r>
            <a:rPr lang="en-US" sz="1400" dirty="0" err="1" smtClean="0"/>
            <a:t>Pola</a:t>
          </a:r>
          <a:r>
            <a:rPr lang="en-US" sz="1400" dirty="0" smtClean="0"/>
            <a:t> </a:t>
          </a:r>
          <a:r>
            <a:rPr lang="en-US" sz="1400" dirty="0" err="1" smtClean="0"/>
            <a:t>layanan</a:t>
          </a:r>
          <a:r>
            <a:rPr lang="en-US" sz="1400" dirty="0" smtClean="0"/>
            <a:t> </a:t>
          </a:r>
          <a:r>
            <a:rPr lang="en-US" sz="1400" dirty="0" err="1" smtClean="0"/>
            <a:t>dan</a:t>
          </a:r>
          <a:r>
            <a:rPr lang="en-US" sz="1400" dirty="0" smtClean="0"/>
            <a:t> </a:t>
          </a:r>
          <a:r>
            <a:rPr lang="en-US" sz="1400" dirty="0" err="1" smtClean="0"/>
            <a:t>tata</a:t>
          </a:r>
          <a:r>
            <a:rPr lang="en-US" sz="1400" dirty="0" smtClean="0"/>
            <a:t> </a:t>
          </a:r>
          <a:r>
            <a:rPr lang="en-US" sz="1400" dirty="0" err="1" smtClean="0"/>
            <a:t>cara</a:t>
          </a:r>
          <a:r>
            <a:rPr lang="en-US" sz="1400" dirty="0" smtClean="0"/>
            <a:t> </a:t>
          </a:r>
          <a:r>
            <a:rPr lang="en-US" sz="1400" dirty="0" err="1" smtClean="0"/>
            <a:t>penyediaan</a:t>
          </a:r>
          <a:r>
            <a:rPr lang="en-US" sz="1400" dirty="0" smtClean="0"/>
            <a:t> </a:t>
          </a:r>
          <a:r>
            <a:rPr lang="en-US" sz="1400" dirty="0" err="1" smtClean="0"/>
            <a:t>layanan</a:t>
          </a:r>
          <a:endParaRPr lang="en-US" sz="1400" dirty="0"/>
        </a:p>
      </dgm:t>
    </dgm:pt>
    <dgm:pt modelId="{AEA677A7-49CA-4D0C-9987-2B732E9C2A0C}" type="parTrans" cxnId="{9CDC440E-A263-47A3-9BE7-1685C029387F}">
      <dgm:prSet/>
      <dgm:spPr/>
      <dgm:t>
        <a:bodyPr/>
        <a:lstStyle/>
        <a:p>
          <a:endParaRPr lang="en-US"/>
        </a:p>
      </dgm:t>
    </dgm:pt>
    <dgm:pt modelId="{B9E0641A-FF1C-4E32-85ED-325EFF5B1465}" type="sibTrans" cxnId="{9CDC440E-A263-47A3-9BE7-1685C029387F}">
      <dgm:prSet/>
      <dgm:spPr/>
      <dgm:t>
        <a:bodyPr/>
        <a:lstStyle/>
        <a:p>
          <a:endParaRPr lang="en-US"/>
        </a:p>
      </dgm:t>
    </dgm:pt>
    <dgm:pt modelId="{FE962F5E-8D0C-44CB-8FD5-497804CCEBFE}">
      <dgm:prSet phldrT="[Text]" custT="1"/>
      <dgm:spPr/>
      <dgm:t>
        <a:bodyPr/>
        <a:lstStyle/>
        <a:p>
          <a:pPr algn="l"/>
          <a:r>
            <a:rPr lang="en-US" sz="1400" dirty="0" err="1" smtClean="0"/>
            <a:t>Kesadaran</a:t>
          </a:r>
          <a:r>
            <a:rPr lang="en-US" sz="1400" dirty="0" smtClean="0"/>
            <a:t> </a:t>
          </a:r>
          <a:r>
            <a:rPr lang="en-US" sz="1400" dirty="0" err="1" smtClean="0"/>
            <a:t>masyarakat</a:t>
          </a:r>
          <a:r>
            <a:rPr lang="en-US" sz="1400" dirty="0" smtClean="0"/>
            <a:t> </a:t>
          </a:r>
          <a:endParaRPr lang="en-US" sz="1400" dirty="0"/>
        </a:p>
      </dgm:t>
    </dgm:pt>
    <dgm:pt modelId="{1C021BE2-E32F-41B0-A0C2-EA5113CF93CD}" type="parTrans" cxnId="{33D3DE1B-961B-49A0-AF54-AD3FF25E558E}">
      <dgm:prSet/>
      <dgm:spPr/>
      <dgm:t>
        <a:bodyPr/>
        <a:lstStyle/>
        <a:p>
          <a:endParaRPr lang="en-US"/>
        </a:p>
      </dgm:t>
    </dgm:pt>
    <dgm:pt modelId="{14379EF1-2871-4D44-95A2-7AF286957EBF}" type="sibTrans" cxnId="{33D3DE1B-961B-49A0-AF54-AD3FF25E558E}">
      <dgm:prSet/>
      <dgm:spPr/>
      <dgm:t>
        <a:bodyPr/>
        <a:lstStyle/>
        <a:p>
          <a:endParaRPr lang="en-US"/>
        </a:p>
      </dgm:t>
    </dgm:pt>
    <dgm:pt modelId="{8C6E0A03-F1E7-433A-9755-575904774AAB}">
      <dgm:prSet phldrT="[Text]" custT="1"/>
      <dgm:spPr/>
      <dgm:t>
        <a:bodyPr/>
        <a:lstStyle/>
        <a:p>
          <a:pPr algn="just"/>
          <a:r>
            <a:rPr lang="en-US" sz="1200" dirty="0" err="1" smtClean="0"/>
            <a:t>Melengkapi</a:t>
          </a:r>
          <a:r>
            <a:rPr lang="en-US" sz="1200" dirty="0" smtClean="0"/>
            <a:t> </a:t>
          </a:r>
          <a:r>
            <a:rPr lang="en-US" sz="1200" dirty="0" err="1" smtClean="0"/>
            <a:t>sarana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prasarana</a:t>
          </a:r>
          <a:r>
            <a:rPr lang="en-US" sz="1200" dirty="0" smtClean="0"/>
            <a:t> </a:t>
          </a:r>
          <a:r>
            <a:rPr lang="en-US" sz="1200" dirty="0" err="1" smtClean="0"/>
            <a:t>pendukung</a:t>
          </a:r>
          <a:r>
            <a:rPr lang="en-US" sz="1200" dirty="0" smtClean="0"/>
            <a:t> </a:t>
          </a:r>
          <a:r>
            <a:rPr lang="en-US" sz="1200" dirty="0" err="1" smtClean="0"/>
            <a:t>layanan</a:t>
          </a:r>
          <a:endParaRPr lang="en-US" sz="1200" dirty="0"/>
        </a:p>
      </dgm:t>
    </dgm:pt>
    <dgm:pt modelId="{7AD91EA3-D68D-4777-BB92-D8A6BABC43F9}" type="parTrans" cxnId="{6AB513D5-7EEA-41E3-941C-232BC1704EA0}">
      <dgm:prSet/>
      <dgm:spPr/>
      <dgm:t>
        <a:bodyPr/>
        <a:lstStyle/>
        <a:p>
          <a:endParaRPr lang="en-US"/>
        </a:p>
      </dgm:t>
    </dgm:pt>
    <dgm:pt modelId="{9B2D3CF1-8C2E-4CC7-BEE6-3521BDFD673D}" type="sibTrans" cxnId="{6AB513D5-7EEA-41E3-941C-232BC1704EA0}">
      <dgm:prSet/>
      <dgm:spPr/>
      <dgm:t>
        <a:bodyPr/>
        <a:lstStyle/>
        <a:p>
          <a:endParaRPr lang="en-US"/>
        </a:p>
      </dgm:t>
    </dgm:pt>
    <dgm:pt modelId="{249905F0-BD96-4F86-8C36-1F0C68137DBD}">
      <dgm:prSet phldrT="[Text]" custT="1"/>
      <dgm:spPr/>
      <dgm:t>
        <a:bodyPr/>
        <a:lstStyle/>
        <a:p>
          <a:pPr algn="just"/>
          <a:r>
            <a:rPr lang="en-US" sz="1200" dirty="0" err="1" smtClean="0"/>
            <a:t>Menyusun</a:t>
          </a:r>
          <a:r>
            <a:rPr lang="en-US" sz="1200" dirty="0" smtClean="0"/>
            <a:t> </a:t>
          </a:r>
          <a:r>
            <a:rPr lang="en-US" sz="1200" dirty="0" err="1" smtClean="0"/>
            <a:t>dan</a:t>
          </a:r>
          <a:r>
            <a:rPr lang="en-US" sz="1200" dirty="0" smtClean="0"/>
            <a:t> </a:t>
          </a:r>
          <a:r>
            <a:rPr lang="en-US" sz="1200" dirty="0" err="1" smtClean="0"/>
            <a:t>menerapkan</a:t>
          </a:r>
          <a:r>
            <a:rPr lang="en-US" sz="1200" dirty="0" smtClean="0"/>
            <a:t> </a:t>
          </a:r>
          <a:r>
            <a:rPr lang="en-US" sz="1200" dirty="0" err="1" smtClean="0"/>
            <a:t>Standar</a:t>
          </a:r>
          <a:r>
            <a:rPr lang="en-US" sz="1200" dirty="0" smtClean="0"/>
            <a:t> </a:t>
          </a:r>
          <a:r>
            <a:rPr lang="en-US" sz="1200" dirty="0" err="1" smtClean="0"/>
            <a:t>pelayanan</a:t>
          </a:r>
          <a:r>
            <a:rPr lang="en-US" sz="1200" dirty="0" smtClean="0"/>
            <a:t> </a:t>
          </a:r>
          <a:r>
            <a:rPr lang="en-US" sz="1200" dirty="0" err="1" smtClean="0"/>
            <a:t>serta</a:t>
          </a:r>
          <a:r>
            <a:rPr lang="en-US" sz="1200" dirty="0" smtClean="0"/>
            <a:t> SOP </a:t>
          </a:r>
          <a:r>
            <a:rPr lang="en-US" sz="1200" dirty="0" err="1" smtClean="0"/>
            <a:t>pelayanan</a:t>
          </a:r>
          <a:r>
            <a:rPr lang="en-US" sz="1200" dirty="0" smtClean="0"/>
            <a:t> </a:t>
          </a:r>
          <a:r>
            <a:rPr lang="en-US" sz="1200" dirty="0" err="1" smtClean="0"/>
            <a:t>pada</a:t>
          </a:r>
          <a:r>
            <a:rPr lang="en-US" sz="1200" dirty="0" smtClean="0"/>
            <a:t> </a:t>
          </a:r>
          <a:r>
            <a:rPr lang="en-US" sz="1200" dirty="0" err="1" smtClean="0"/>
            <a:t>semua</a:t>
          </a:r>
          <a:r>
            <a:rPr lang="en-US" sz="1200" dirty="0" smtClean="0"/>
            <a:t> </a:t>
          </a:r>
          <a:r>
            <a:rPr lang="en-US" sz="1200" dirty="0" err="1" smtClean="0"/>
            <a:t>jenis</a:t>
          </a:r>
          <a:r>
            <a:rPr lang="en-US" sz="1200" dirty="0" smtClean="0"/>
            <a:t> </a:t>
          </a:r>
          <a:r>
            <a:rPr lang="en-US" sz="1200" dirty="0" err="1" smtClean="0"/>
            <a:t>layanan</a:t>
          </a:r>
          <a:endParaRPr lang="en-US" sz="1200" dirty="0"/>
        </a:p>
      </dgm:t>
    </dgm:pt>
    <dgm:pt modelId="{C66D689A-9B8D-4F71-9C30-0A5B0EBCD164}" type="parTrans" cxnId="{9C89A39D-873E-4BE9-8A4E-F6800D791237}">
      <dgm:prSet/>
      <dgm:spPr/>
      <dgm:t>
        <a:bodyPr/>
        <a:lstStyle/>
        <a:p>
          <a:endParaRPr lang="en-US"/>
        </a:p>
      </dgm:t>
    </dgm:pt>
    <dgm:pt modelId="{F2504463-6E7F-4F09-B00F-7DE0A3A9F773}" type="sibTrans" cxnId="{9C89A39D-873E-4BE9-8A4E-F6800D791237}">
      <dgm:prSet/>
      <dgm:spPr/>
      <dgm:t>
        <a:bodyPr/>
        <a:lstStyle/>
        <a:p>
          <a:endParaRPr lang="en-US"/>
        </a:p>
      </dgm:t>
    </dgm:pt>
    <dgm:pt modelId="{AEA66868-4BB6-4F3B-B688-D01B08A33718}">
      <dgm:prSet phldrT="[Text]" custT="1"/>
      <dgm:spPr/>
      <dgm:t>
        <a:bodyPr/>
        <a:lstStyle/>
        <a:p>
          <a:pPr algn="just"/>
          <a:r>
            <a:rPr lang="en-US" sz="1200" dirty="0" err="1" smtClean="0"/>
            <a:t>Edukasi</a:t>
          </a:r>
          <a:r>
            <a:rPr lang="en-US" sz="1200" dirty="0" smtClean="0"/>
            <a:t>, </a:t>
          </a:r>
          <a:r>
            <a:rPr lang="en-US" sz="1200" dirty="0" err="1" smtClean="0"/>
            <a:t>pendampingan</a:t>
          </a:r>
          <a:r>
            <a:rPr lang="en-US" sz="1200" dirty="0" smtClean="0"/>
            <a:t>, </a:t>
          </a:r>
          <a:r>
            <a:rPr lang="en-US" sz="1200" dirty="0" err="1" smtClean="0"/>
            <a:t>dll</a:t>
          </a:r>
          <a:endParaRPr lang="en-US" sz="1200" dirty="0"/>
        </a:p>
      </dgm:t>
    </dgm:pt>
    <dgm:pt modelId="{7FB9042D-0CDC-43B9-851E-86B55668C423}" type="parTrans" cxnId="{E24FFB7A-676F-44E3-91C7-3A919513E245}">
      <dgm:prSet/>
      <dgm:spPr/>
      <dgm:t>
        <a:bodyPr/>
        <a:lstStyle/>
        <a:p>
          <a:endParaRPr lang="en-US"/>
        </a:p>
      </dgm:t>
    </dgm:pt>
    <dgm:pt modelId="{3F67027C-4B0A-4511-9B0E-53642ED1589C}" type="sibTrans" cxnId="{E24FFB7A-676F-44E3-91C7-3A919513E245}">
      <dgm:prSet/>
      <dgm:spPr/>
      <dgm:t>
        <a:bodyPr/>
        <a:lstStyle/>
        <a:p>
          <a:endParaRPr lang="en-US"/>
        </a:p>
      </dgm:t>
    </dgm:pt>
    <dgm:pt modelId="{24CBE021-AF5D-499D-B121-5A297BA7806C}" type="pres">
      <dgm:prSet presAssocID="{E0BC42EF-BE43-4715-91E9-F56EB46372F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F1EDB3-2404-4556-97D2-8FD2BF0088F3}" type="pres">
      <dgm:prSet presAssocID="{4B236BC9-3D2D-4A57-A668-4BAE39DFF883}" presName="compNode" presStyleCnt="0"/>
      <dgm:spPr/>
    </dgm:pt>
    <dgm:pt modelId="{91E78DCA-554C-489D-B643-CB5813EE9C22}" type="pres">
      <dgm:prSet presAssocID="{4B236BC9-3D2D-4A57-A668-4BAE39DFF883}" presName="aNode" presStyleLbl="bgShp" presStyleIdx="0" presStyleCnt="2"/>
      <dgm:spPr/>
      <dgm:t>
        <a:bodyPr/>
        <a:lstStyle/>
        <a:p>
          <a:endParaRPr lang="en-US"/>
        </a:p>
      </dgm:t>
    </dgm:pt>
    <dgm:pt modelId="{F303E538-C4A3-4784-A56E-32C380AD4027}" type="pres">
      <dgm:prSet presAssocID="{4B236BC9-3D2D-4A57-A668-4BAE39DFF883}" presName="textNode" presStyleLbl="bgShp" presStyleIdx="0" presStyleCnt="2"/>
      <dgm:spPr/>
      <dgm:t>
        <a:bodyPr/>
        <a:lstStyle/>
        <a:p>
          <a:endParaRPr lang="en-US"/>
        </a:p>
      </dgm:t>
    </dgm:pt>
    <dgm:pt modelId="{9A6FCB3D-0518-48D5-A01E-D5C883DCFDE5}" type="pres">
      <dgm:prSet presAssocID="{4B236BC9-3D2D-4A57-A668-4BAE39DFF883}" presName="compChildNode" presStyleCnt="0"/>
      <dgm:spPr/>
    </dgm:pt>
    <dgm:pt modelId="{30B62FB3-CF14-425F-A99F-20D52D07A781}" type="pres">
      <dgm:prSet presAssocID="{4B236BC9-3D2D-4A57-A668-4BAE39DFF883}" presName="theInnerList" presStyleCnt="0"/>
      <dgm:spPr/>
    </dgm:pt>
    <dgm:pt modelId="{8887D3D3-62F7-4D7A-9D91-BB71F67F58E2}" type="pres">
      <dgm:prSet presAssocID="{CF6C008C-2C5C-45BC-8C98-2C31C2BDEFBF}" presName="childNode" presStyleLbl="node1" presStyleIdx="0" presStyleCnt="12" custScaleX="117782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0FA7D4-7209-45F9-918A-75B8A5B52308}" type="pres">
      <dgm:prSet presAssocID="{CF6C008C-2C5C-45BC-8C98-2C31C2BDEFBF}" presName="aSpace2" presStyleCnt="0"/>
      <dgm:spPr/>
    </dgm:pt>
    <dgm:pt modelId="{ED55E8C7-9D67-4FFB-AD66-41E67B849399}" type="pres">
      <dgm:prSet presAssocID="{537D3789-E994-4434-928F-B5F5B8E540BE}" presName="childNode" presStyleLbl="node1" presStyleIdx="1" presStyleCnt="12" custScaleX="117782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1CC40D-20D2-45A2-8F1A-3133D8BED361}" type="pres">
      <dgm:prSet presAssocID="{537D3789-E994-4434-928F-B5F5B8E540BE}" presName="aSpace2" presStyleCnt="0"/>
      <dgm:spPr/>
    </dgm:pt>
    <dgm:pt modelId="{2D6EFB5E-840F-4AD6-B059-4E1D0989CB99}" type="pres">
      <dgm:prSet presAssocID="{800A29CA-3334-4E9C-BEFD-B9FCC9748E83}" presName="childNode" presStyleLbl="node1" presStyleIdx="2" presStyleCnt="12" custScaleX="117782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2A9EE-547A-44F8-82E2-94CBEC38940B}" type="pres">
      <dgm:prSet presAssocID="{800A29CA-3334-4E9C-BEFD-B9FCC9748E83}" presName="aSpace2" presStyleCnt="0"/>
      <dgm:spPr/>
    </dgm:pt>
    <dgm:pt modelId="{66E0B3D9-A0B8-4904-B404-41D852CDD1D3}" type="pres">
      <dgm:prSet presAssocID="{E6A12167-D712-4498-A0AF-D7182B7DF790}" presName="childNode" presStyleLbl="node1" presStyleIdx="3" presStyleCnt="12" custScaleX="117782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6FB679-A5BC-4483-9C03-74C0D39716B8}" type="pres">
      <dgm:prSet presAssocID="{E6A12167-D712-4498-A0AF-D7182B7DF790}" presName="aSpace2" presStyleCnt="0"/>
      <dgm:spPr/>
    </dgm:pt>
    <dgm:pt modelId="{56FE21D9-7431-4FCB-81FB-FF9AD5151F64}" type="pres">
      <dgm:prSet presAssocID="{0EFDCE77-A366-493D-AED6-CC942F175229}" presName="childNode" presStyleLbl="node1" presStyleIdx="4" presStyleCnt="12" custScaleX="117782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4F9D9C-20FA-44EC-BA7C-E8840BE37AC1}" type="pres">
      <dgm:prSet presAssocID="{0EFDCE77-A366-493D-AED6-CC942F175229}" presName="aSpace2" presStyleCnt="0"/>
      <dgm:spPr/>
    </dgm:pt>
    <dgm:pt modelId="{1D210BB2-E00F-4CBC-BD94-7F40765D2F44}" type="pres">
      <dgm:prSet presAssocID="{FE962F5E-8D0C-44CB-8FD5-497804CCEBFE}" presName="childNode" presStyleLbl="node1" presStyleIdx="5" presStyleCnt="12" custScaleX="117782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4D494-8651-4011-A2F7-34782353F77C}" type="pres">
      <dgm:prSet presAssocID="{4B236BC9-3D2D-4A57-A668-4BAE39DFF883}" presName="aSpace" presStyleCnt="0"/>
      <dgm:spPr/>
    </dgm:pt>
    <dgm:pt modelId="{B325724C-9CA3-4609-A107-115A284B0615}" type="pres">
      <dgm:prSet presAssocID="{89E3A2DC-8ABA-4E8D-83F2-608C7B9EFC70}" presName="compNode" presStyleCnt="0"/>
      <dgm:spPr/>
    </dgm:pt>
    <dgm:pt modelId="{EDB3DC5A-B3C8-46CE-9BCF-803D2EDC5EE5}" type="pres">
      <dgm:prSet presAssocID="{89E3A2DC-8ABA-4E8D-83F2-608C7B9EFC70}" presName="aNode" presStyleLbl="bgShp" presStyleIdx="1" presStyleCnt="2"/>
      <dgm:spPr/>
      <dgm:t>
        <a:bodyPr/>
        <a:lstStyle/>
        <a:p>
          <a:endParaRPr lang="en-US"/>
        </a:p>
      </dgm:t>
    </dgm:pt>
    <dgm:pt modelId="{75E0913B-703B-46BB-8F85-6E30096A69B8}" type="pres">
      <dgm:prSet presAssocID="{89E3A2DC-8ABA-4E8D-83F2-608C7B9EFC70}" presName="textNode" presStyleLbl="bgShp" presStyleIdx="1" presStyleCnt="2"/>
      <dgm:spPr/>
      <dgm:t>
        <a:bodyPr/>
        <a:lstStyle/>
        <a:p>
          <a:endParaRPr lang="en-US"/>
        </a:p>
      </dgm:t>
    </dgm:pt>
    <dgm:pt modelId="{39743104-0F99-463F-BDC0-12AC16E26F71}" type="pres">
      <dgm:prSet presAssocID="{89E3A2DC-8ABA-4E8D-83F2-608C7B9EFC70}" presName="compChildNode" presStyleCnt="0"/>
      <dgm:spPr/>
    </dgm:pt>
    <dgm:pt modelId="{6790F231-77DE-4CF6-81EE-819048B4A29D}" type="pres">
      <dgm:prSet presAssocID="{89E3A2DC-8ABA-4E8D-83F2-608C7B9EFC70}" presName="theInnerList" presStyleCnt="0"/>
      <dgm:spPr/>
    </dgm:pt>
    <dgm:pt modelId="{D486E5CB-5295-45BC-8DA9-CB7A151420B9}" type="pres">
      <dgm:prSet presAssocID="{536FDC16-2BCD-487D-8FC6-A4C772632889}" presName="childNode" presStyleLbl="node1" presStyleIdx="6" presStyleCnt="12" custScaleX="122048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AB58B-8827-4CE1-8117-F12627736812}" type="pres">
      <dgm:prSet presAssocID="{536FDC16-2BCD-487D-8FC6-A4C772632889}" presName="aSpace2" presStyleCnt="0"/>
      <dgm:spPr/>
    </dgm:pt>
    <dgm:pt modelId="{62F2E502-20E0-4759-A392-1113B4098EC9}" type="pres">
      <dgm:prSet presAssocID="{5FC18967-CFD7-4328-B9E5-5AA39FBCDBF2}" presName="childNode" presStyleLbl="node1" presStyleIdx="7" presStyleCnt="12" custScaleX="122048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55C8A4-B881-42BB-8BD8-BEAC671FDB8C}" type="pres">
      <dgm:prSet presAssocID="{5FC18967-CFD7-4328-B9E5-5AA39FBCDBF2}" presName="aSpace2" presStyleCnt="0"/>
      <dgm:spPr/>
    </dgm:pt>
    <dgm:pt modelId="{90F1CE0B-7420-4034-93C8-AF2D2C59D24F}" type="pres">
      <dgm:prSet presAssocID="{BB7E2F8A-C6EA-4EBE-A3A5-37486DA96274}" presName="childNode" presStyleLbl="node1" presStyleIdx="8" presStyleCnt="12" custScaleX="122048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89FE6-71DB-4009-AB91-60B9C56723F4}" type="pres">
      <dgm:prSet presAssocID="{BB7E2F8A-C6EA-4EBE-A3A5-37486DA96274}" presName="aSpace2" presStyleCnt="0"/>
      <dgm:spPr/>
    </dgm:pt>
    <dgm:pt modelId="{B00408B3-631D-41A2-9CBD-4156C73FEA4B}" type="pres">
      <dgm:prSet presAssocID="{8C6E0A03-F1E7-433A-9755-575904774AAB}" presName="childNode" presStyleLbl="node1" presStyleIdx="9" presStyleCnt="12" custScaleX="122048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27B17A-6ACF-4303-B12B-325AF8D6E67D}" type="pres">
      <dgm:prSet presAssocID="{8C6E0A03-F1E7-433A-9755-575904774AAB}" presName="aSpace2" presStyleCnt="0"/>
      <dgm:spPr/>
    </dgm:pt>
    <dgm:pt modelId="{DEB00B00-C16F-4DDB-B401-67C43289C222}" type="pres">
      <dgm:prSet presAssocID="{249905F0-BD96-4F86-8C36-1F0C68137DBD}" presName="childNode" presStyleLbl="node1" presStyleIdx="10" presStyleCnt="12" custScaleX="122048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87C826-4989-42EB-91FE-37EF4E60DB82}" type="pres">
      <dgm:prSet presAssocID="{249905F0-BD96-4F86-8C36-1F0C68137DBD}" presName="aSpace2" presStyleCnt="0"/>
      <dgm:spPr/>
    </dgm:pt>
    <dgm:pt modelId="{BC94CFE5-D718-4CDF-8A65-1E244B17DEFA}" type="pres">
      <dgm:prSet presAssocID="{AEA66868-4BB6-4F3B-B688-D01B08A33718}" presName="childNode" presStyleLbl="node1" presStyleIdx="11" presStyleCnt="12" custScaleX="122048" custScaleY="20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156E3A-B2DC-422F-A6A2-F8FE9C09619B}" srcId="{4B236BC9-3D2D-4A57-A668-4BAE39DFF883}" destId="{800A29CA-3334-4E9C-BEFD-B9FCC9748E83}" srcOrd="2" destOrd="0" parTransId="{13B0459E-8E43-4B2F-836F-41D9457C17E2}" sibTransId="{17E87CE8-1BE5-4130-A7E3-B8EFCE44EEE3}"/>
    <dgm:cxn modelId="{76D5D6F7-BDC1-4002-95F8-18B1AFBAE948}" srcId="{E0BC42EF-BE43-4715-91E9-F56EB46372F1}" destId="{4B236BC9-3D2D-4A57-A668-4BAE39DFF883}" srcOrd="0" destOrd="0" parTransId="{DB641E40-98ED-4798-8743-3578C5FEE669}" sibTransId="{089E19D7-88AF-4891-B26F-8614B0B001C1}"/>
    <dgm:cxn modelId="{0FD5EE5A-F394-4F57-8EF0-8ABEB5F21D4A}" type="presOf" srcId="{8C6E0A03-F1E7-433A-9755-575904774AAB}" destId="{B00408B3-631D-41A2-9CBD-4156C73FEA4B}" srcOrd="0" destOrd="0" presId="urn:microsoft.com/office/officeart/2005/8/layout/lProcess2"/>
    <dgm:cxn modelId="{9B404664-C472-4BA5-A670-CB82CE223876}" type="presOf" srcId="{249905F0-BD96-4F86-8C36-1F0C68137DBD}" destId="{DEB00B00-C16F-4DDB-B401-67C43289C222}" srcOrd="0" destOrd="0" presId="urn:microsoft.com/office/officeart/2005/8/layout/lProcess2"/>
    <dgm:cxn modelId="{6EC07DFD-209B-4401-A1EF-EAD2FC266E84}" srcId="{89E3A2DC-8ABA-4E8D-83F2-608C7B9EFC70}" destId="{5FC18967-CFD7-4328-B9E5-5AA39FBCDBF2}" srcOrd="1" destOrd="0" parTransId="{8728C66C-9DC4-43C4-818B-F6EAF55DAC6A}" sibTransId="{99903AAC-2A43-4837-BDBA-AD25351DD7B3}"/>
    <dgm:cxn modelId="{5F7E0464-9974-48BF-9809-F5791D60EBD6}" type="presOf" srcId="{CF6C008C-2C5C-45BC-8C98-2C31C2BDEFBF}" destId="{8887D3D3-62F7-4D7A-9D91-BB71F67F58E2}" srcOrd="0" destOrd="0" presId="urn:microsoft.com/office/officeart/2005/8/layout/lProcess2"/>
    <dgm:cxn modelId="{FF7457BA-6DFB-4F5B-BA66-81BA0B5CDA57}" type="presOf" srcId="{4B236BC9-3D2D-4A57-A668-4BAE39DFF883}" destId="{91E78DCA-554C-489D-B643-CB5813EE9C22}" srcOrd="0" destOrd="0" presId="urn:microsoft.com/office/officeart/2005/8/layout/lProcess2"/>
    <dgm:cxn modelId="{62A1386C-6B33-4230-A0CF-7F8DC5A9E22E}" type="presOf" srcId="{BB7E2F8A-C6EA-4EBE-A3A5-37486DA96274}" destId="{90F1CE0B-7420-4034-93C8-AF2D2C59D24F}" srcOrd="0" destOrd="0" presId="urn:microsoft.com/office/officeart/2005/8/layout/lProcess2"/>
    <dgm:cxn modelId="{458D2739-F075-4FFC-B316-D2915F756D0A}" srcId="{4B236BC9-3D2D-4A57-A668-4BAE39DFF883}" destId="{537D3789-E994-4434-928F-B5F5B8E540BE}" srcOrd="1" destOrd="0" parTransId="{4CA8792D-0F52-43CB-9A6E-F5178E936039}" sibTransId="{6A84D462-4107-4DD4-AD55-31A8E90F8002}"/>
    <dgm:cxn modelId="{9CDC440E-A263-47A3-9BE7-1685C029387F}" srcId="{4B236BC9-3D2D-4A57-A668-4BAE39DFF883}" destId="{0EFDCE77-A366-493D-AED6-CC942F175229}" srcOrd="4" destOrd="0" parTransId="{AEA677A7-49CA-4D0C-9987-2B732E9C2A0C}" sibTransId="{B9E0641A-FF1C-4E32-85ED-325EFF5B1465}"/>
    <dgm:cxn modelId="{224013FF-FE6E-4E8A-AD3D-3D162026AD6A}" srcId="{4B236BC9-3D2D-4A57-A668-4BAE39DFF883}" destId="{E6A12167-D712-4498-A0AF-D7182B7DF790}" srcOrd="3" destOrd="0" parTransId="{EBC4B4DD-6C1A-44AF-A96E-BDFA5FB07235}" sibTransId="{6912B3B1-E774-4962-B2FB-FC55C2B1706D}"/>
    <dgm:cxn modelId="{4CC0A0E3-6C2C-4CBD-BB88-483D341F9D65}" srcId="{4B236BC9-3D2D-4A57-A668-4BAE39DFF883}" destId="{CF6C008C-2C5C-45BC-8C98-2C31C2BDEFBF}" srcOrd="0" destOrd="0" parTransId="{CA237D88-7605-4537-9200-4DB42A7484A2}" sibTransId="{14B5410C-F28E-42BF-B52C-E239CBFBC2BF}"/>
    <dgm:cxn modelId="{A7E87EBE-E829-46AA-A680-6502CAE0A601}" srcId="{89E3A2DC-8ABA-4E8D-83F2-608C7B9EFC70}" destId="{536FDC16-2BCD-487D-8FC6-A4C772632889}" srcOrd="0" destOrd="0" parTransId="{6C3B26E7-6D58-435E-BE42-6F711FBB6C83}" sibTransId="{2E9C105D-39F1-46A1-ADA3-3ECE4202AB02}"/>
    <dgm:cxn modelId="{96833038-EC8E-49FF-9C59-F033CBCF400C}" type="presOf" srcId="{0EFDCE77-A366-493D-AED6-CC942F175229}" destId="{56FE21D9-7431-4FCB-81FB-FF9AD5151F64}" srcOrd="0" destOrd="0" presId="urn:microsoft.com/office/officeart/2005/8/layout/lProcess2"/>
    <dgm:cxn modelId="{10A373D0-5C79-42C4-9A5C-8E4293B3374A}" type="presOf" srcId="{4B236BC9-3D2D-4A57-A668-4BAE39DFF883}" destId="{F303E538-C4A3-4784-A56E-32C380AD4027}" srcOrd="1" destOrd="0" presId="urn:microsoft.com/office/officeart/2005/8/layout/lProcess2"/>
    <dgm:cxn modelId="{03DF044D-3CED-41EC-9E5F-7396576F88A9}" type="presOf" srcId="{5FC18967-CFD7-4328-B9E5-5AA39FBCDBF2}" destId="{62F2E502-20E0-4759-A392-1113B4098EC9}" srcOrd="0" destOrd="0" presId="urn:microsoft.com/office/officeart/2005/8/layout/lProcess2"/>
    <dgm:cxn modelId="{88BA0EB0-F7EB-4572-A687-7FAC93671CCF}" type="presOf" srcId="{FE962F5E-8D0C-44CB-8FD5-497804CCEBFE}" destId="{1D210BB2-E00F-4CBC-BD94-7F40765D2F44}" srcOrd="0" destOrd="0" presId="urn:microsoft.com/office/officeart/2005/8/layout/lProcess2"/>
    <dgm:cxn modelId="{794992AE-4BA0-4B03-83E6-967A5F4A8D8D}" srcId="{89E3A2DC-8ABA-4E8D-83F2-608C7B9EFC70}" destId="{BB7E2F8A-C6EA-4EBE-A3A5-37486DA96274}" srcOrd="2" destOrd="0" parTransId="{A81DA238-E076-4EEF-B211-AD9E15B0B943}" sibTransId="{DDDC6C42-D5A7-4E9B-BC79-9391CBA49CDB}"/>
    <dgm:cxn modelId="{EDF39A03-01CF-4C65-82AE-DC7F273B2998}" type="presOf" srcId="{AEA66868-4BB6-4F3B-B688-D01B08A33718}" destId="{BC94CFE5-D718-4CDF-8A65-1E244B17DEFA}" srcOrd="0" destOrd="0" presId="urn:microsoft.com/office/officeart/2005/8/layout/lProcess2"/>
    <dgm:cxn modelId="{C012C636-3A47-4262-B240-9E5DDA31B7AB}" type="presOf" srcId="{536FDC16-2BCD-487D-8FC6-A4C772632889}" destId="{D486E5CB-5295-45BC-8DA9-CB7A151420B9}" srcOrd="0" destOrd="0" presId="urn:microsoft.com/office/officeart/2005/8/layout/lProcess2"/>
    <dgm:cxn modelId="{8CC9DBFE-E99E-42E0-8C9B-685338654A77}" type="presOf" srcId="{89E3A2DC-8ABA-4E8D-83F2-608C7B9EFC70}" destId="{75E0913B-703B-46BB-8F85-6E30096A69B8}" srcOrd="1" destOrd="0" presId="urn:microsoft.com/office/officeart/2005/8/layout/lProcess2"/>
    <dgm:cxn modelId="{6AB513D5-7EEA-41E3-941C-232BC1704EA0}" srcId="{89E3A2DC-8ABA-4E8D-83F2-608C7B9EFC70}" destId="{8C6E0A03-F1E7-433A-9755-575904774AAB}" srcOrd="3" destOrd="0" parTransId="{7AD91EA3-D68D-4777-BB92-D8A6BABC43F9}" sibTransId="{9B2D3CF1-8C2E-4CC7-BEE6-3521BDFD673D}"/>
    <dgm:cxn modelId="{9C89A39D-873E-4BE9-8A4E-F6800D791237}" srcId="{89E3A2DC-8ABA-4E8D-83F2-608C7B9EFC70}" destId="{249905F0-BD96-4F86-8C36-1F0C68137DBD}" srcOrd="4" destOrd="0" parTransId="{C66D689A-9B8D-4F71-9C30-0A5B0EBCD164}" sibTransId="{F2504463-6E7F-4F09-B00F-7DE0A3A9F773}"/>
    <dgm:cxn modelId="{DBB628F5-180D-4A2F-BDF0-6DBBBA1D9DFB}" type="presOf" srcId="{E6A12167-D712-4498-A0AF-D7182B7DF790}" destId="{66E0B3D9-A0B8-4904-B404-41D852CDD1D3}" srcOrd="0" destOrd="0" presId="urn:microsoft.com/office/officeart/2005/8/layout/lProcess2"/>
    <dgm:cxn modelId="{3C977EEC-9820-4681-8945-3B165ABE8B46}" type="presOf" srcId="{89E3A2DC-8ABA-4E8D-83F2-608C7B9EFC70}" destId="{EDB3DC5A-B3C8-46CE-9BCF-803D2EDC5EE5}" srcOrd="0" destOrd="0" presId="urn:microsoft.com/office/officeart/2005/8/layout/lProcess2"/>
    <dgm:cxn modelId="{21F2B384-6FBD-45D0-8093-C35408047411}" type="presOf" srcId="{800A29CA-3334-4E9C-BEFD-B9FCC9748E83}" destId="{2D6EFB5E-840F-4AD6-B059-4E1D0989CB99}" srcOrd="0" destOrd="0" presId="urn:microsoft.com/office/officeart/2005/8/layout/lProcess2"/>
    <dgm:cxn modelId="{D1A79F22-9786-4483-8984-239DE3440C8E}" type="presOf" srcId="{537D3789-E994-4434-928F-B5F5B8E540BE}" destId="{ED55E8C7-9D67-4FFB-AD66-41E67B849399}" srcOrd="0" destOrd="0" presId="urn:microsoft.com/office/officeart/2005/8/layout/lProcess2"/>
    <dgm:cxn modelId="{7B898704-9D10-44D4-BD74-301E5972275D}" srcId="{E0BC42EF-BE43-4715-91E9-F56EB46372F1}" destId="{89E3A2DC-8ABA-4E8D-83F2-608C7B9EFC70}" srcOrd="1" destOrd="0" parTransId="{99934CF6-6EFC-43F9-908A-4FD8F1D5B554}" sibTransId="{B947D191-8695-4E22-A21D-D05F183D2920}"/>
    <dgm:cxn modelId="{E24FFB7A-676F-44E3-91C7-3A919513E245}" srcId="{89E3A2DC-8ABA-4E8D-83F2-608C7B9EFC70}" destId="{AEA66868-4BB6-4F3B-B688-D01B08A33718}" srcOrd="5" destOrd="0" parTransId="{7FB9042D-0CDC-43B9-851E-86B55668C423}" sibTransId="{3F67027C-4B0A-4511-9B0E-53642ED1589C}"/>
    <dgm:cxn modelId="{33D3DE1B-961B-49A0-AF54-AD3FF25E558E}" srcId="{4B236BC9-3D2D-4A57-A668-4BAE39DFF883}" destId="{FE962F5E-8D0C-44CB-8FD5-497804CCEBFE}" srcOrd="5" destOrd="0" parTransId="{1C021BE2-E32F-41B0-A0C2-EA5113CF93CD}" sibTransId="{14379EF1-2871-4D44-95A2-7AF286957EBF}"/>
    <dgm:cxn modelId="{636DA6C4-FFE1-4EBF-80D2-F28CE6FA5860}" type="presOf" srcId="{E0BC42EF-BE43-4715-91E9-F56EB46372F1}" destId="{24CBE021-AF5D-499D-B121-5A297BA7806C}" srcOrd="0" destOrd="0" presId="urn:microsoft.com/office/officeart/2005/8/layout/lProcess2"/>
    <dgm:cxn modelId="{A22F1747-CFF7-4AF1-939D-1CAB4DA48E11}" type="presParOf" srcId="{24CBE021-AF5D-499D-B121-5A297BA7806C}" destId="{47F1EDB3-2404-4556-97D2-8FD2BF0088F3}" srcOrd="0" destOrd="0" presId="urn:microsoft.com/office/officeart/2005/8/layout/lProcess2"/>
    <dgm:cxn modelId="{C6F9F4E2-7BE4-4BA9-BD78-18AF8E7DCB3D}" type="presParOf" srcId="{47F1EDB3-2404-4556-97D2-8FD2BF0088F3}" destId="{91E78DCA-554C-489D-B643-CB5813EE9C22}" srcOrd="0" destOrd="0" presId="urn:microsoft.com/office/officeart/2005/8/layout/lProcess2"/>
    <dgm:cxn modelId="{B7AA071B-CDE6-4FAE-B9C0-BBAFE0380230}" type="presParOf" srcId="{47F1EDB3-2404-4556-97D2-8FD2BF0088F3}" destId="{F303E538-C4A3-4784-A56E-32C380AD4027}" srcOrd="1" destOrd="0" presId="urn:microsoft.com/office/officeart/2005/8/layout/lProcess2"/>
    <dgm:cxn modelId="{8895EBB8-38CF-40FE-89EE-378886D6B544}" type="presParOf" srcId="{47F1EDB3-2404-4556-97D2-8FD2BF0088F3}" destId="{9A6FCB3D-0518-48D5-A01E-D5C883DCFDE5}" srcOrd="2" destOrd="0" presId="urn:microsoft.com/office/officeart/2005/8/layout/lProcess2"/>
    <dgm:cxn modelId="{7ADA41FD-ECA8-4739-9916-1C01962DD852}" type="presParOf" srcId="{9A6FCB3D-0518-48D5-A01E-D5C883DCFDE5}" destId="{30B62FB3-CF14-425F-A99F-20D52D07A781}" srcOrd="0" destOrd="0" presId="urn:microsoft.com/office/officeart/2005/8/layout/lProcess2"/>
    <dgm:cxn modelId="{EB8C1037-622F-4DE0-9F87-40D8E3DF9934}" type="presParOf" srcId="{30B62FB3-CF14-425F-A99F-20D52D07A781}" destId="{8887D3D3-62F7-4D7A-9D91-BB71F67F58E2}" srcOrd="0" destOrd="0" presId="urn:microsoft.com/office/officeart/2005/8/layout/lProcess2"/>
    <dgm:cxn modelId="{DE1D3D5D-E895-4CB4-B757-92EA2038F361}" type="presParOf" srcId="{30B62FB3-CF14-425F-A99F-20D52D07A781}" destId="{FF0FA7D4-7209-45F9-918A-75B8A5B52308}" srcOrd="1" destOrd="0" presId="urn:microsoft.com/office/officeart/2005/8/layout/lProcess2"/>
    <dgm:cxn modelId="{0E212228-11A5-4DEA-8205-7A01A0370D5D}" type="presParOf" srcId="{30B62FB3-CF14-425F-A99F-20D52D07A781}" destId="{ED55E8C7-9D67-4FFB-AD66-41E67B849399}" srcOrd="2" destOrd="0" presId="urn:microsoft.com/office/officeart/2005/8/layout/lProcess2"/>
    <dgm:cxn modelId="{BEEA72EB-C30E-482D-82A8-0E1618A840F8}" type="presParOf" srcId="{30B62FB3-CF14-425F-A99F-20D52D07A781}" destId="{331CC40D-20D2-45A2-8F1A-3133D8BED361}" srcOrd="3" destOrd="0" presId="urn:microsoft.com/office/officeart/2005/8/layout/lProcess2"/>
    <dgm:cxn modelId="{3C11C888-16A3-4A0B-9E7C-10C40E43C792}" type="presParOf" srcId="{30B62FB3-CF14-425F-A99F-20D52D07A781}" destId="{2D6EFB5E-840F-4AD6-B059-4E1D0989CB99}" srcOrd="4" destOrd="0" presId="urn:microsoft.com/office/officeart/2005/8/layout/lProcess2"/>
    <dgm:cxn modelId="{4B44306B-76AC-4042-8EE7-48CB7158951F}" type="presParOf" srcId="{30B62FB3-CF14-425F-A99F-20D52D07A781}" destId="{7172A9EE-547A-44F8-82E2-94CBEC38940B}" srcOrd="5" destOrd="0" presId="urn:microsoft.com/office/officeart/2005/8/layout/lProcess2"/>
    <dgm:cxn modelId="{FA5D0FDC-B647-4FE8-802E-38685D797042}" type="presParOf" srcId="{30B62FB3-CF14-425F-A99F-20D52D07A781}" destId="{66E0B3D9-A0B8-4904-B404-41D852CDD1D3}" srcOrd="6" destOrd="0" presId="urn:microsoft.com/office/officeart/2005/8/layout/lProcess2"/>
    <dgm:cxn modelId="{7F1F60C7-26FE-48DB-9C38-A3D055089B0D}" type="presParOf" srcId="{30B62FB3-CF14-425F-A99F-20D52D07A781}" destId="{EC6FB679-A5BC-4483-9C03-74C0D39716B8}" srcOrd="7" destOrd="0" presId="urn:microsoft.com/office/officeart/2005/8/layout/lProcess2"/>
    <dgm:cxn modelId="{8007D8AB-0416-4829-8C6A-6E062C5EDCC8}" type="presParOf" srcId="{30B62FB3-CF14-425F-A99F-20D52D07A781}" destId="{56FE21D9-7431-4FCB-81FB-FF9AD5151F64}" srcOrd="8" destOrd="0" presId="urn:microsoft.com/office/officeart/2005/8/layout/lProcess2"/>
    <dgm:cxn modelId="{98674A24-134C-407E-8DF4-4519C71DFA90}" type="presParOf" srcId="{30B62FB3-CF14-425F-A99F-20D52D07A781}" destId="{4F4F9D9C-20FA-44EC-BA7C-E8840BE37AC1}" srcOrd="9" destOrd="0" presId="urn:microsoft.com/office/officeart/2005/8/layout/lProcess2"/>
    <dgm:cxn modelId="{99602A9C-6D60-45D8-88D1-8B6A2CE9A5F6}" type="presParOf" srcId="{30B62FB3-CF14-425F-A99F-20D52D07A781}" destId="{1D210BB2-E00F-4CBC-BD94-7F40765D2F44}" srcOrd="10" destOrd="0" presId="urn:microsoft.com/office/officeart/2005/8/layout/lProcess2"/>
    <dgm:cxn modelId="{1BEAEA37-3FDB-46C5-8E57-74DAF3E2E93F}" type="presParOf" srcId="{24CBE021-AF5D-499D-B121-5A297BA7806C}" destId="{CFD4D494-8651-4011-A2F7-34782353F77C}" srcOrd="1" destOrd="0" presId="urn:microsoft.com/office/officeart/2005/8/layout/lProcess2"/>
    <dgm:cxn modelId="{151E3E54-D6DF-4CFE-9E4D-66E006AF195A}" type="presParOf" srcId="{24CBE021-AF5D-499D-B121-5A297BA7806C}" destId="{B325724C-9CA3-4609-A107-115A284B0615}" srcOrd="2" destOrd="0" presId="urn:microsoft.com/office/officeart/2005/8/layout/lProcess2"/>
    <dgm:cxn modelId="{1BF69C72-9D5B-41DD-B40C-4700C02AE870}" type="presParOf" srcId="{B325724C-9CA3-4609-A107-115A284B0615}" destId="{EDB3DC5A-B3C8-46CE-9BCF-803D2EDC5EE5}" srcOrd="0" destOrd="0" presId="urn:microsoft.com/office/officeart/2005/8/layout/lProcess2"/>
    <dgm:cxn modelId="{57002406-FA29-46BF-B36A-696486081E66}" type="presParOf" srcId="{B325724C-9CA3-4609-A107-115A284B0615}" destId="{75E0913B-703B-46BB-8F85-6E30096A69B8}" srcOrd="1" destOrd="0" presId="urn:microsoft.com/office/officeart/2005/8/layout/lProcess2"/>
    <dgm:cxn modelId="{FE24E03B-0D3C-4DD8-8788-9C53849449B2}" type="presParOf" srcId="{B325724C-9CA3-4609-A107-115A284B0615}" destId="{39743104-0F99-463F-BDC0-12AC16E26F71}" srcOrd="2" destOrd="0" presId="urn:microsoft.com/office/officeart/2005/8/layout/lProcess2"/>
    <dgm:cxn modelId="{E75FC55F-7B9E-40A5-AC3C-DD5E60E811FB}" type="presParOf" srcId="{39743104-0F99-463F-BDC0-12AC16E26F71}" destId="{6790F231-77DE-4CF6-81EE-819048B4A29D}" srcOrd="0" destOrd="0" presId="urn:microsoft.com/office/officeart/2005/8/layout/lProcess2"/>
    <dgm:cxn modelId="{CB18399C-3F61-4312-B984-5397D03D17FD}" type="presParOf" srcId="{6790F231-77DE-4CF6-81EE-819048B4A29D}" destId="{D486E5CB-5295-45BC-8DA9-CB7A151420B9}" srcOrd="0" destOrd="0" presId="urn:microsoft.com/office/officeart/2005/8/layout/lProcess2"/>
    <dgm:cxn modelId="{E4FDC06D-550F-4AC2-97E3-355AD061C106}" type="presParOf" srcId="{6790F231-77DE-4CF6-81EE-819048B4A29D}" destId="{97FAB58B-8827-4CE1-8117-F12627736812}" srcOrd="1" destOrd="0" presId="urn:microsoft.com/office/officeart/2005/8/layout/lProcess2"/>
    <dgm:cxn modelId="{41841E6C-080C-4BE8-B3FF-E128936829B9}" type="presParOf" srcId="{6790F231-77DE-4CF6-81EE-819048B4A29D}" destId="{62F2E502-20E0-4759-A392-1113B4098EC9}" srcOrd="2" destOrd="0" presId="urn:microsoft.com/office/officeart/2005/8/layout/lProcess2"/>
    <dgm:cxn modelId="{76AC7CAD-3A9C-45B2-82C7-9F3FC8B58C5B}" type="presParOf" srcId="{6790F231-77DE-4CF6-81EE-819048B4A29D}" destId="{4A55C8A4-B881-42BB-8BD8-BEAC671FDB8C}" srcOrd="3" destOrd="0" presId="urn:microsoft.com/office/officeart/2005/8/layout/lProcess2"/>
    <dgm:cxn modelId="{179D4458-9D7D-4666-BCBC-3A270E7C05E7}" type="presParOf" srcId="{6790F231-77DE-4CF6-81EE-819048B4A29D}" destId="{90F1CE0B-7420-4034-93C8-AF2D2C59D24F}" srcOrd="4" destOrd="0" presId="urn:microsoft.com/office/officeart/2005/8/layout/lProcess2"/>
    <dgm:cxn modelId="{F12B2FA6-02DA-48B1-886E-5D51782CB6A0}" type="presParOf" srcId="{6790F231-77DE-4CF6-81EE-819048B4A29D}" destId="{77089FE6-71DB-4009-AB91-60B9C56723F4}" srcOrd="5" destOrd="0" presId="urn:microsoft.com/office/officeart/2005/8/layout/lProcess2"/>
    <dgm:cxn modelId="{CD863CB5-402E-48A3-B5C8-A56DC7210681}" type="presParOf" srcId="{6790F231-77DE-4CF6-81EE-819048B4A29D}" destId="{B00408B3-631D-41A2-9CBD-4156C73FEA4B}" srcOrd="6" destOrd="0" presId="urn:microsoft.com/office/officeart/2005/8/layout/lProcess2"/>
    <dgm:cxn modelId="{968F2AB8-8D1B-4894-95A8-0F32E23B0BC3}" type="presParOf" srcId="{6790F231-77DE-4CF6-81EE-819048B4A29D}" destId="{3E27B17A-6ACF-4303-B12B-325AF8D6E67D}" srcOrd="7" destOrd="0" presId="urn:microsoft.com/office/officeart/2005/8/layout/lProcess2"/>
    <dgm:cxn modelId="{52BB82FF-0A4E-452B-8B18-75B0B14402D3}" type="presParOf" srcId="{6790F231-77DE-4CF6-81EE-819048B4A29D}" destId="{DEB00B00-C16F-4DDB-B401-67C43289C222}" srcOrd="8" destOrd="0" presId="urn:microsoft.com/office/officeart/2005/8/layout/lProcess2"/>
    <dgm:cxn modelId="{7D3108CA-7D22-4579-992E-D34F5F97BFDA}" type="presParOf" srcId="{6790F231-77DE-4CF6-81EE-819048B4A29D}" destId="{3A87C826-4989-42EB-91FE-37EF4E60DB82}" srcOrd="9" destOrd="0" presId="urn:microsoft.com/office/officeart/2005/8/layout/lProcess2"/>
    <dgm:cxn modelId="{70CD37B6-5CEA-4E05-8494-3FEE83A5641E}" type="presParOf" srcId="{6790F231-77DE-4CF6-81EE-819048B4A29D}" destId="{BC94CFE5-D718-4CDF-8A65-1E244B17DEFA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https://pixabay.com/photos/new-york-skyline-new-york-city-city-668616/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76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https://pixabay.com/photos/model-businessman-corporate-2911363/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20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https://pixabay.com/photos/success-business-woman-career-jump-2697951/</a:t>
            </a:r>
          </a:p>
          <a:p>
            <a:r>
              <a:rPr lang="en-IN" dirty="0"/>
              <a:t>https://pixabay.com/photos/handshake-hand-give-business-man-2056023/</a:t>
            </a:r>
          </a:p>
          <a:p>
            <a:r>
              <a:rPr lang="en-IN" dirty="0"/>
              <a:t>https://pixabay.com/photos/entrepreneur-startup-start-up-man-593371/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90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>
            <a:extLst>
              <a:ext uri="{FF2B5EF4-FFF2-40B4-BE49-F238E27FC236}">
                <a16:creationId xmlns:a16="http://schemas.microsoft.com/office/drawing/2014/main" xmlns="" id="{6E16425B-2A42-409E-BD07-64554C49ED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685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58221" y="3945599"/>
            <a:ext cx="7821163" cy="1380476"/>
          </a:xfrm>
        </p:spPr>
        <p:txBody>
          <a:bodyPr lIns="0" rIns="0" anchor="b">
            <a:noAutofit/>
          </a:bodyPr>
          <a:lstStyle>
            <a:lvl1pPr algn="r">
              <a:defRPr lang="en-US" sz="8000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6380" y="5651649"/>
            <a:ext cx="5773004" cy="440388"/>
          </a:xfrm>
        </p:spPr>
        <p:txBody>
          <a:bodyPr lIns="0" rIns="0">
            <a:normAutofit/>
          </a:bodyPr>
          <a:lstStyle>
            <a:lvl1pPr marL="0" indent="0" algn="r">
              <a:buNone/>
              <a:defRPr lang="en-US" sz="2400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A44978E7-8DCC-4370-A827-019C0A465DB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3513" y="1543725"/>
            <a:ext cx="4001002" cy="3991888"/>
          </a:xfrm>
          <a:custGeom>
            <a:avLst/>
            <a:gdLst>
              <a:gd name="connsiteX0" fmla="*/ 1741488 w 3484563"/>
              <a:gd name="connsiteY0" fmla="*/ 0 h 3476625"/>
              <a:gd name="connsiteX1" fmla="*/ 3484563 w 3484563"/>
              <a:gd name="connsiteY1" fmla="*/ 1738313 h 3476625"/>
              <a:gd name="connsiteX2" fmla="*/ 1741488 w 3484563"/>
              <a:gd name="connsiteY2" fmla="*/ 3476625 h 3476625"/>
              <a:gd name="connsiteX3" fmla="*/ 0 w 3484563"/>
              <a:gd name="connsiteY3" fmla="*/ 1738313 h 347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563" h="3476625">
                <a:moveTo>
                  <a:pt x="1741488" y="0"/>
                </a:moveTo>
                <a:lnTo>
                  <a:pt x="3484563" y="1738313"/>
                </a:lnTo>
                <a:lnTo>
                  <a:pt x="1741488" y="3476625"/>
                </a:lnTo>
                <a:lnTo>
                  <a:pt x="0" y="1738313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78F0732-7B04-4D13-A20A-EAE81FAF640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685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xmlns="" id="{05796B9B-BAF1-49A9-86FD-73EF8466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356351"/>
            <a:ext cx="2844059" cy="365125"/>
          </a:xfrm>
        </p:spPr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xmlns="" id="{084A729F-E614-44E6-A600-73A0CC14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xmlns="" id="{DE4D52FC-BAF9-4D38-847D-9C7734B60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</p:spPr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6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E8A48FDE-4B6C-4487-A253-2E5F16A3C849}"/>
              </a:ext>
            </a:extLst>
          </p:cNvPr>
          <p:cNvSpPr/>
          <p:nvPr userDrawn="1"/>
        </p:nvSpPr>
        <p:spPr>
          <a:xfrm>
            <a:off x="5374332" y="0"/>
            <a:ext cx="6814493" cy="6858000"/>
          </a:xfrm>
          <a:prstGeom prst="rect">
            <a:avLst/>
          </a:prstGeom>
          <a:gradFill>
            <a:gsLst>
              <a:gs pos="14000">
                <a:schemeClr val="accent1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731DDF6-5476-4E3F-A567-5C46290AE37B}"/>
              </a:ext>
            </a:extLst>
          </p:cNvPr>
          <p:cNvSpPr/>
          <p:nvPr userDrawn="1"/>
        </p:nvSpPr>
        <p:spPr>
          <a:xfrm>
            <a:off x="0" y="1052736"/>
            <a:ext cx="4294188" cy="12969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7F234569-69CC-42E8-9594-E43B57581DB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08048" y="1052736"/>
            <a:ext cx="1295400" cy="129698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xmlns="" id="{A3FC8E56-F8EE-4A54-ABDC-D955ED4D8430}"/>
              </a:ext>
            </a:extLst>
          </p:cNvPr>
          <p:cNvSpPr>
            <a:spLocks/>
          </p:cNvSpPr>
          <p:nvPr userDrawn="1"/>
        </p:nvSpPr>
        <p:spPr bwMode="auto">
          <a:xfrm>
            <a:off x="6612890" y="1064578"/>
            <a:ext cx="4427538" cy="4864100"/>
          </a:xfrm>
          <a:custGeom>
            <a:avLst/>
            <a:gdLst>
              <a:gd name="T0" fmla="*/ 998 w 1088"/>
              <a:gd name="T1" fmla="*/ 0 h 1199"/>
              <a:gd name="T2" fmla="*/ 154 w 1088"/>
              <a:gd name="T3" fmla="*/ 0 h 1199"/>
              <a:gd name="T4" fmla="*/ 154 w 1088"/>
              <a:gd name="T5" fmla="*/ 20 h 1199"/>
              <a:gd name="T6" fmla="*/ 998 w 1088"/>
              <a:gd name="T7" fmla="*/ 20 h 1199"/>
              <a:gd name="T8" fmla="*/ 1068 w 1088"/>
              <a:gd name="T9" fmla="*/ 90 h 1199"/>
              <a:gd name="T10" fmla="*/ 1068 w 1088"/>
              <a:gd name="T11" fmla="*/ 854 h 1199"/>
              <a:gd name="T12" fmla="*/ 998 w 1088"/>
              <a:gd name="T13" fmla="*/ 924 h 1199"/>
              <a:gd name="T14" fmla="*/ 325 w 1088"/>
              <a:gd name="T15" fmla="*/ 924 h 1199"/>
              <a:gd name="T16" fmla="*/ 58 w 1088"/>
              <a:gd name="T17" fmla="*/ 1015 h 1199"/>
              <a:gd name="T18" fmla="*/ 20 w 1088"/>
              <a:gd name="T19" fmla="*/ 1063 h 1199"/>
              <a:gd name="T20" fmla="*/ 20 w 1088"/>
              <a:gd name="T21" fmla="*/ 157 h 1199"/>
              <a:gd name="T22" fmla="*/ 0 w 1088"/>
              <a:gd name="T23" fmla="*/ 157 h 1199"/>
              <a:gd name="T24" fmla="*/ 0 w 1088"/>
              <a:gd name="T25" fmla="*/ 1199 h 1199"/>
              <a:gd name="T26" fmla="*/ 20 w 1088"/>
              <a:gd name="T27" fmla="*/ 1113 h 1199"/>
              <a:gd name="T28" fmla="*/ 325 w 1088"/>
              <a:gd name="T29" fmla="*/ 944 h 1199"/>
              <a:gd name="T30" fmla="*/ 998 w 1088"/>
              <a:gd name="T31" fmla="*/ 944 h 1199"/>
              <a:gd name="T32" fmla="*/ 1088 w 1088"/>
              <a:gd name="T33" fmla="*/ 854 h 1199"/>
              <a:gd name="T34" fmla="*/ 1088 w 1088"/>
              <a:gd name="T35" fmla="*/ 90 h 1199"/>
              <a:gd name="T36" fmla="*/ 998 w 1088"/>
              <a:gd name="T37" fmla="*/ 0 h 1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088" h="1199">
                <a:moveTo>
                  <a:pt x="998" y="0"/>
                </a:moveTo>
                <a:cubicBezTo>
                  <a:pt x="154" y="0"/>
                  <a:pt x="154" y="0"/>
                  <a:pt x="154" y="0"/>
                </a:cubicBezTo>
                <a:cubicBezTo>
                  <a:pt x="154" y="20"/>
                  <a:pt x="154" y="20"/>
                  <a:pt x="154" y="20"/>
                </a:cubicBezTo>
                <a:cubicBezTo>
                  <a:pt x="998" y="20"/>
                  <a:pt x="998" y="20"/>
                  <a:pt x="998" y="20"/>
                </a:cubicBezTo>
                <a:cubicBezTo>
                  <a:pt x="1037" y="20"/>
                  <a:pt x="1068" y="52"/>
                  <a:pt x="1068" y="90"/>
                </a:cubicBezTo>
                <a:cubicBezTo>
                  <a:pt x="1068" y="854"/>
                  <a:pt x="1068" y="854"/>
                  <a:pt x="1068" y="854"/>
                </a:cubicBezTo>
                <a:cubicBezTo>
                  <a:pt x="1068" y="893"/>
                  <a:pt x="1037" y="924"/>
                  <a:pt x="998" y="924"/>
                </a:cubicBezTo>
                <a:cubicBezTo>
                  <a:pt x="325" y="924"/>
                  <a:pt x="325" y="924"/>
                  <a:pt x="325" y="924"/>
                </a:cubicBezTo>
                <a:cubicBezTo>
                  <a:pt x="180" y="924"/>
                  <a:pt x="99" y="974"/>
                  <a:pt x="58" y="1015"/>
                </a:cubicBezTo>
                <a:cubicBezTo>
                  <a:pt x="41" y="1032"/>
                  <a:pt x="29" y="1048"/>
                  <a:pt x="20" y="1063"/>
                </a:cubicBezTo>
                <a:cubicBezTo>
                  <a:pt x="20" y="157"/>
                  <a:pt x="20" y="157"/>
                  <a:pt x="20" y="157"/>
                </a:cubicBezTo>
                <a:cubicBezTo>
                  <a:pt x="0" y="157"/>
                  <a:pt x="0" y="157"/>
                  <a:pt x="0" y="157"/>
                </a:cubicBezTo>
                <a:cubicBezTo>
                  <a:pt x="0" y="1199"/>
                  <a:pt x="0" y="1199"/>
                  <a:pt x="0" y="1199"/>
                </a:cubicBezTo>
                <a:cubicBezTo>
                  <a:pt x="20" y="1113"/>
                  <a:pt x="20" y="1113"/>
                  <a:pt x="20" y="1113"/>
                </a:cubicBezTo>
                <a:cubicBezTo>
                  <a:pt x="20" y="1111"/>
                  <a:pt x="61" y="944"/>
                  <a:pt x="325" y="944"/>
                </a:cubicBezTo>
                <a:cubicBezTo>
                  <a:pt x="998" y="944"/>
                  <a:pt x="998" y="944"/>
                  <a:pt x="998" y="944"/>
                </a:cubicBezTo>
                <a:cubicBezTo>
                  <a:pt x="1048" y="944"/>
                  <a:pt x="1088" y="904"/>
                  <a:pt x="1088" y="854"/>
                </a:cubicBezTo>
                <a:cubicBezTo>
                  <a:pt x="1088" y="90"/>
                  <a:pt x="1088" y="90"/>
                  <a:pt x="1088" y="90"/>
                </a:cubicBezTo>
                <a:cubicBezTo>
                  <a:pt x="1088" y="41"/>
                  <a:pt x="1048" y="0"/>
                  <a:pt x="99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xmlns="" id="{72429897-24C6-4E66-BB82-AC62BB2FECD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268308" y="929322"/>
            <a:ext cx="764542" cy="523902"/>
          </a:xfrm>
          <a:custGeom>
            <a:avLst/>
            <a:gdLst>
              <a:gd name="T0" fmla="*/ 450 w 2050"/>
              <a:gd name="T1" fmla="*/ 512 h 1408"/>
              <a:gd name="T2" fmla="*/ 898 w 2050"/>
              <a:gd name="T3" fmla="*/ 960 h 1408"/>
              <a:gd name="T4" fmla="*/ 450 w 2050"/>
              <a:gd name="T5" fmla="*/ 1408 h 1408"/>
              <a:gd name="T6" fmla="*/ 2 w 2050"/>
              <a:gd name="T7" fmla="*/ 960 h 1408"/>
              <a:gd name="T8" fmla="*/ 0 w 2050"/>
              <a:gd name="T9" fmla="*/ 896 h 1408"/>
              <a:gd name="T10" fmla="*/ 896 w 2050"/>
              <a:gd name="T11" fmla="*/ 0 h 1408"/>
              <a:gd name="T12" fmla="*/ 896 w 2050"/>
              <a:gd name="T13" fmla="*/ 256 h 1408"/>
              <a:gd name="T14" fmla="*/ 443 w 2050"/>
              <a:gd name="T15" fmla="*/ 443 h 1408"/>
              <a:gd name="T16" fmla="*/ 380 w 2050"/>
              <a:gd name="T17" fmla="*/ 517 h 1408"/>
              <a:gd name="T18" fmla="*/ 450 w 2050"/>
              <a:gd name="T19" fmla="*/ 512 h 1408"/>
              <a:gd name="T20" fmla="*/ 1602 w 2050"/>
              <a:gd name="T21" fmla="*/ 512 h 1408"/>
              <a:gd name="T22" fmla="*/ 2050 w 2050"/>
              <a:gd name="T23" fmla="*/ 960 h 1408"/>
              <a:gd name="T24" fmla="*/ 1602 w 2050"/>
              <a:gd name="T25" fmla="*/ 1408 h 1408"/>
              <a:gd name="T26" fmla="*/ 1154 w 2050"/>
              <a:gd name="T27" fmla="*/ 960 h 1408"/>
              <a:gd name="T28" fmla="*/ 1152 w 2050"/>
              <a:gd name="T29" fmla="*/ 896 h 1408"/>
              <a:gd name="T30" fmla="*/ 2048 w 2050"/>
              <a:gd name="T31" fmla="*/ 0 h 1408"/>
              <a:gd name="T32" fmla="*/ 2048 w 2050"/>
              <a:gd name="T33" fmla="*/ 256 h 1408"/>
              <a:gd name="T34" fmla="*/ 1595 w 2050"/>
              <a:gd name="T35" fmla="*/ 443 h 1408"/>
              <a:gd name="T36" fmla="*/ 1532 w 2050"/>
              <a:gd name="T37" fmla="*/ 517 h 1408"/>
              <a:gd name="T38" fmla="*/ 1602 w 2050"/>
              <a:gd name="T39" fmla="*/ 512 h 1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050" h="1408">
                <a:moveTo>
                  <a:pt x="450" y="512"/>
                </a:moveTo>
                <a:cubicBezTo>
                  <a:pt x="697" y="512"/>
                  <a:pt x="898" y="713"/>
                  <a:pt x="898" y="960"/>
                </a:cubicBezTo>
                <a:cubicBezTo>
                  <a:pt x="898" y="1207"/>
                  <a:pt x="697" y="1408"/>
                  <a:pt x="450" y="1408"/>
                </a:cubicBezTo>
                <a:cubicBezTo>
                  <a:pt x="203" y="1408"/>
                  <a:pt x="2" y="1207"/>
                  <a:pt x="2" y="960"/>
                </a:cubicBezTo>
                <a:cubicBezTo>
                  <a:pt x="0" y="896"/>
                  <a:pt x="0" y="896"/>
                  <a:pt x="0" y="896"/>
                </a:cubicBezTo>
                <a:cubicBezTo>
                  <a:pt x="0" y="401"/>
                  <a:pt x="401" y="0"/>
                  <a:pt x="896" y="0"/>
                </a:cubicBezTo>
                <a:cubicBezTo>
                  <a:pt x="896" y="256"/>
                  <a:pt x="896" y="256"/>
                  <a:pt x="896" y="256"/>
                </a:cubicBezTo>
                <a:cubicBezTo>
                  <a:pt x="725" y="256"/>
                  <a:pt x="564" y="323"/>
                  <a:pt x="443" y="443"/>
                </a:cubicBezTo>
                <a:cubicBezTo>
                  <a:pt x="420" y="467"/>
                  <a:pt x="399" y="491"/>
                  <a:pt x="380" y="517"/>
                </a:cubicBezTo>
                <a:cubicBezTo>
                  <a:pt x="403" y="514"/>
                  <a:pt x="426" y="512"/>
                  <a:pt x="450" y="512"/>
                </a:cubicBezTo>
                <a:close/>
                <a:moveTo>
                  <a:pt x="1602" y="512"/>
                </a:moveTo>
                <a:cubicBezTo>
                  <a:pt x="1849" y="512"/>
                  <a:pt x="2050" y="713"/>
                  <a:pt x="2050" y="960"/>
                </a:cubicBezTo>
                <a:cubicBezTo>
                  <a:pt x="2050" y="1207"/>
                  <a:pt x="1849" y="1408"/>
                  <a:pt x="1602" y="1408"/>
                </a:cubicBezTo>
                <a:cubicBezTo>
                  <a:pt x="1355" y="1408"/>
                  <a:pt x="1154" y="1207"/>
                  <a:pt x="1154" y="960"/>
                </a:cubicBezTo>
                <a:cubicBezTo>
                  <a:pt x="1152" y="896"/>
                  <a:pt x="1152" y="896"/>
                  <a:pt x="1152" y="896"/>
                </a:cubicBezTo>
                <a:cubicBezTo>
                  <a:pt x="1152" y="401"/>
                  <a:pt x="1553" y="0"/>
                  <a:pt x="2048" y="0"/>
                </a:cubicBezTo>
                <a:cubicBezTo>
                  <a:pt x="2048" y="256"/>
                  <a:pt x="2048" y="256"/>
                  <a:pt x="2048" y="256"/>
                </a:cubicBezTo>
                <a:cubicBezTo>
                  <a:pt x="1877" y="256"/>
                  <a:pt x="1716" y="323"/>
                  <a:pt x="1595" y="443"/>
                </a:cubicBezTo>
                <a:cubicBezTo>
                  <a:pt x="1572" y="467"/>
                  <a:pt x="1551" y="491"/>
                  <a:pt x="1532" y="517"/>
                </a:cubicBezTo>
                <a:cubicBezTo>
                  <a:pt x="1555" y="514"/>
                  <a:pt x="1578" y="512"/>
                  <a:pt x="1602" y="51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xmlns="" id="{A9949BCB-2ECD-43E6-A3E9-14BBF78180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32625" y="1588480"/>
            <a:ext cx="3598863" cy="284858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0920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_and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48EC023-5C17-48BE-B229-A6022921FFF1}"/>
              </a:ext>
            </a:extLst>
          </p:cNvPr>
          <p:cNvSpPr/>
          <p:nvPr userDrawn="1"/>
        </p:nvSpPr>
        <p:spPr>
          <a:xfrm>
            <a:off x="0" y="1484784"/>
            <a:ext cx="6094412" cy="388843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xmlns="" id="{2BEA14BD-8AAE-4C27-B899-6DB5FFACFE4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21310" y="1913260"/>
            <a:ext cx="827088" cy="1155700"/>
          </a:xfrm>
          <a:custGeom>
            <a:avLst/>
            <a:gdLst>
              <a:gd name="T0" fmla="*/ 383 w 383"/>
              <a:gd name="T1" fmla="*/ 241 h 535"/>
              <a:gd name="T2" fmla="*/ 362 w 383"/>
              <a:gd name="T3" fmla="*/ 350 h 535"/>
              <a:gd name="T4" fmla="*/ 306 w 383"/>
              <a:gd name="T5" fmla="*/ 424 h 535"/>
              <a:gd name="T6" fmla="*/ 380 w 383"/>
              <a:gd name="T7" fmla="*/ 483 h 535"/>
              <a:gd name="T8" fmla="*/ 321 w 383"/>
              <a:gd name="T9" fmla="*/ 535 h 535"/>
              <a:gd name="T10" fmla="*/ 226 w 383"/>
              <a:gd name="T11" fmla="*/ 458 h 535"/>
              <a:gd name="T12" fmla="*/ 192 w 383"/>
              <a:gd name="T13" fmla="*/ 461 h 535"/>
              <a:gd name="T14" fmla="*/ 92 w 383"/>
              <a:gd name="T15" fmla="*/ 434 h 535"/>
              <a:gd name="T16" fmla="*/ 24 w 383"/>
              <a:gd name="T17" fmla="*/ 358 h 535"/>
              <a:gd name="T18" fmla="*/ 0 w 383"/>
              <a:gd name="T19" fmla="*/ 243 h 535"/>
              <a:gd name="T20" fmla="*/ 0 w 383"/>
              <a:gd name="T21" fmla="*/ 221 h 535"/>
              <a:gd name="T22" fmla="*/ 24 w 383"/>
              <a:gd name="T23" fmla="*/ 104 h 535"/>
              <a:gd name="T24" fmla="*/ 91 w 383"/>
              <a:gd name="T25" fmla="*/ 27 h 535"/>
              <a:gd name="T26" fmla="*/ 191 w 383"/>
              <a:gd name="T27" fmla="*/ 0 h 535"/>
              <a:gd name="T28" fmla="*/ 291 w 383"/>
              <a:gd name="T29" fmla="*/ 27 h 535"/>
              <a:gd name="T30" fmla="*/ 359 w 383"/>
              <a:gd name="T31" fmla="*/ 104 h 535"/>
              <a:gd name="T32" fmla="*/ 383 w 383"/>
              <a:gd name="T33" fmla="*/ 220 h 535"/>
              <a:gd name="T34" fmla="*/ 383 w 383"/>
              <a:gd name="T35" fmla="*/ 241 h 535"/>
              <a:gd name="T36" fmla="*/ 289 w 383"/>
              <a:gd name="T37" fmla="*/ 220 h 535"/>
              <a:gd name="T38" fmla="*/ 263 w 383"/>
              <a:gd name="T39" fmla="*/ 113 h 535"/>
              <a:gd name="T40" fmla="*/ 191 w 383"/>
              <a:gd name="T41" fmla="*/ 76 h 535"/>
              <a:gd name="T42" fmla="*/ 119 w 383"/>
              <a:gd name="T43" fmla="*/ 112 h 535"/>
              <a:gd name="T44" fmla="*/ 94 w 383"/>
              <a:gd name="T45" fmla="*/ 219 h 535"/>
              <a:gd name="T46" fmla="*/ 94 w 383"/>
              <a:gd name="T47" fmla="*/ 241 h 535"/>
              <a:gd name="T48" fmla="*/ 119 w 383"/>
              <a:gd name="T49" fmla="*/ 347 h 535"/>
              <a:gd name="T50" fmla="*/ 192 w 383"/>
              <a:gd name="T51" fmla="*/ 385 h 535"/>
              <a:gd name="T52" fmla="*/ 263 w 383"/>
              <a:gd name="T53" fmla="*/ 349 h 535"/>
              <a:gd name="T54" fmla="*/ 289 w 383"/>
              <a:gd name="T55" fmla="*/ 242 h 535"/>
              <a:gd name="T56" fmla="*/ 289 w 383"/>
              <a:gd name="T57" fmla="*/ 220 h 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383" h="535">
                <a:moveTo>
                  <a:pt x="383" y="241"/>
                </a:moveTo>
                <a:cubicBezTo>
                  <a:pt x="383" y="282"/>
                  <a:pt x="376" y="319"/>
                  <a:pt x="362" y="350"/>
                </a:cubicBezTo>
                <a:cubicBezTo>
                  <a:pt x="349" y="381"/>
                  <a:pt x="330" y="406"/>
                  <a:pt x="306" y="424"/>
                </a:cubicBezTo>
                <a:cubicBezTo>
                  <a:pt x="380" y="483"/>
                  <a:pt x="380" y="483"/>
                  <a:pt x="380" y="483"/>
                </a:cubicBezTo>
                <a:cubicBezTo>
                  <a:pt x="321" y="535"/>
                  <a:pt x="321" y="535"/>
                  <a:pt x="321" y="535"/>
                </a:cubicBezTo>
                <a:cubicBezTo>
                  <a:pt x="226" y="458"/>
                  <a:pt x="226" y="458"/>
                  <a:pt x="226" y="458"/>
                </a:cubicBezTo>
                <a:cubicBezTo>
                  <a:pt x="215" y="460"/>
                  <a:pt x="204" y="461"/>
                  <a:pt x="192" y="461"/>
                </a:cubicBezTo>
                <a:cubicBezTo>
                  <a:pt x="155" y="461"/>
                  <a:pt x="121" y="452"/>
                  <a:pt x="92" y="434"/>
                </a:cubicBezTo>
                <a:cubicBezTo>
                  <a:pt x="63" y="416"/>
                  <a:pt x="40" y="391"/>
                  <a:pt x="24" y="358"/>
                </a:cubicBezTo>
                <a:cubicBezTo>
                  <a:pt x="8" y="324"/>
                  <a:pt x="0" y="286"/>
                  <a:pt x="0" y="243"/>
                </a:cubicBezTo>
                <a:cubicBezTo>
                  <a:pt x="0" y="221"/>
                  <a:pt x="0" y="221"/>
                  <a:pt x="0" y="221"/>
                </a:cubicBezTo>
                <a:cubicBezTo>
                  <a:pt x="0" y="177"/>
                  <a:pt x="8" y="138"/>
                  <a:pt x="24" y="104"/>
                </a:cubicBezTo>
                <a:cubicBezTo>
                  <a:pt x="40" y="70"/>
                  <a:pt x="62" y="45"/>
                  <a:pt x="91" y="27"/>
                </a:cubicBezTo>
                <a:cubicBezTo>
                  <a:pt x="121" y="9"/>
                  <a:pt x="154" y="0"/>
                  <a:pt x="191" y="0"/>
                </a:cubicBezTo>
                <a:cubicBezTo>
                  <a:pt x="229" y="0"/>
                  <a:pt x="262" y="9"/>
                  <a:pt x="291" y="27"/>
                </a:cubicBezTo>
                <a:cubicBezTo>
                  <a:pt x="320" y="45"/>
                  <a:pt x="343" y="70"/>
                  <a:pt x="359" y="104"/>
                </a:cubicBezTo>
                <a:cubicBezTo>
                  <a:pt x="375" y="138"/>
                  <a:pt x="383" y="176"/>
                  <a:pt x="383" y="220"/>
                </a:cubicBezTo>
                <a:lnTo>
                  <a:pt x="383" y="241"/>
                </a:lnTo>
                <a:close/>
                <a:moveTo>
                  <a:pt x="289" y="220"/>
                </a:moveTo>
                <a:cubicBezTo>
                  <a:pt x="289" y="173"/>
                  <a:pt x="280" y="137"/>
                  <a:pt x="263" y="113"/>
                </a:cubicBezTo>
                <a:cubicBezTo>
                  <a:pt x="247" y="88"/>
                  <a:pt x="223" y="76"/>
                  <a:pt x="191" y="76"/>
                </a:cubicBezTo>
                <a:cubicBezTo>
                  <a:pt x="160" y="76"/>
                  <a:pt x="136" y="88"/>
                  <a:pt x="119" y="112"/>
                </a:cubicBezTo>
                <a:cubicBezTo>
                  <a:pt x="102" y="136"/>
                  <a:pt x="94" y="172"/>
                  <a:pt x="94" y="219"/>
                </a:cubicBezTo>
                <a:cubicBezTo>
                  <a:pt x="94" y="241"/>
                  <a:pt x="94" y="241"/>
                  <a:pt x="94" y="241"/>
                </a:cubicBezTo>
                <a:cubicBezTo>
                  <a:pt x="94" y="286"/>
                  <a:pt x="102" y="322"/>
                  <a:pt x="119" y="347"/>
                </a:cubicBezTo>
                <a:cubicBezTo>
                  <a:pt x="136" y="373"/>
                  <a:pt x="160" y="385"/>
                  <a:pt x="192" y="385"/>
                </a:cubicBezTo>
                <a:cubicBezTo>
                  <a:pt x="223" y="385"/>
                  <a:pt x="247" y="373"/>
                  <a:pt x="263" y="349"/>
                </a:cubicBezTo>
                <a:cubicBezTo>
                  <a:pt x="280" y="324"/>
                  <a:pt x="289" y="289"/>
                  <a:pt x="289" y="242"/>
                </a:cubicBezTo>
                <a:lnTo>
                  <a:pt x="289" y="2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xmlns="" id="{789CEAE0-31A3-4179-9C78-8C69B2E5A9F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528660" y="1927547"/>
            <a:ext cx="908050" cy="968375"/>
          </a:xfrm>
          <a:custGeom>
            <a:avLst/>
            <a:gdLst>
              <a:gd name="T0" fmla="*/ 395 w 572"/>
              <a:gd name="T1" fmla="*/ 483 h 610"/>
              <a:gd name="T2" fmla="*/ 175 w 572"/>
              <a:gd name="T3" fmla="*/ 483 h 610"/>
              <a:gd name="T4" fmla="*/ 133 w 572"/>
              <a:gd name="T5" fmla="*/ 610 h 610"/>
              <a:gd name="T6" fmla="*/ 0 w 572"/>
              <a:gd name="T7" fmla="*/ 610 h 610"/>
              <a:gd name="T8" fmla="*/ 227 w 572"/>
              <a:gd name="T9" fmla="*/ 0 h 610"/>
              <a:gd name="T10" fmla="*/ 344 w 572"/>
              <a:gd name="T11" fmla="*/ 0 h 610"/>
              <a:gd name="T12" fmla="*/ 572 w 572"/>
              <a:gd name="T13" fmla="*/ 610 h 610"/>
              <a:gd name="T14" fmla="*/ 437 w 572"/>
              <a:gd name="T15" fmla="*/ 610 h 610"/>
              <a:gd name="T16" fmla="*/ 395 w 572"/>
              <a:gd name="T17" fmla="*/ 483 h 610"/>
              <a:gd name="T18" fmla="*/ 209 w 572"/>
              <a:gd name="T19" fmla="*/ 382 h 610"/>
              <a:gd name="T20" fmla="*/ 361 w 572"/>
              <a:gd name="T21" fmla="*/ 382 h 610"/>
              <a:gd name="T22" fmla="*/ 285 w 572"/>
              <a:gd name="T23" fmla="*/ 153 h 610"/>
              <a:gd name="T24" fmla="*/ 209 w 572"/>
              <a:gd name="T25" fmla="*/ 382 h 6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572" h="610">
                <a:moveTo>
                  <a:pt x="395" y="483"/>
                </a:moveTo>
                <a:lnTo>
                  <a:pt x="175" y="483"/>
                </a:lnTo>
                <a:lnTo>
                  <a:pt x="133" y="610"/>
                </a:lnTo>
                <a:lnTo>
                  <a:pt x="0" y="610"/>
                </a:lnTo>
                <a:lnTo>
                  <a:pt x="227" y="0"/>
                </a:lnTo>
                <a:lnTo>
                  <a:pt x="344" y="0"/>
                </a:lnTo>
                <a:lnTo>
                  <a:pt x="572" y="610"/>
                </a:lnTo>
                <a:lnTo>
                  <a:pt x="437" y="610"/>
                </a:lnTo>
                <a:lnTo>
                  <a:pt x="395" y="483"/>
                </a:lnTo>
                <a:close/>
                <a:moveTo>
                  <a:pt x="209" y="382"/>
                </a:moveTo>
                <a:lnTo>
                  <a:pt x="361" y="382"/>
                </a:lnTo>
                <a:lnTo>
                  <a:pt x="285" y="153"/>
                </a:lnTo>
                <a:lnTo>
                  <a:pt x="209" y="38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xmlns="" id="{612CF986-C8A9-45C4-A11F-BEB2DA196D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7538" y="3497436"/>
            <a:ext cx="5021262" cy="158732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xmlns="" id="{16F89729-72ED-467B-83DE-CBF0166A22F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35012" y="3497436"/>
            <a:ext cx="5021262" cy="1587327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6326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_and_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460DD81-CE53-4988-AA8C-DCFE75779A28}"/>
              </a:ext>
            </a:extLst>
          </p:cNvPr>
          <p:cNvSpPr/>
          <p:nvPr userDrawn="1"/>
        </p:nvSpPr>
        <p:spPr>
          <a:xfrm>
            <a:off x="0" y="6237312"/>
            <a:ext cx="12188825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xmlns="" id="{2B50C96E-20AF-4CD4-8A5C-F241839A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</p:spPr>
        <p:txBody>
          <a:bodyPr lIns="0"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xmlns="" id="{015B24E8-709E-4BB1-8463-62BE6D60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960" y="6356351"/>
            <a:ext cx="3859795" cy="365125"/>
          </a:xfrm>
        </p:spPr>
        <p:txBody>
          <a:bodyPr lIns="0" rIns="0"/>
          <a:lstStyle>
            <a:lvl1pPr algn="l"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Companyname.com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CDA2F5C-1E73-4D73-9865-156115AF49BF}"/>
              </a:ext>
            </a:extLst>
          </p:cNvPr>
          <p:cNvSpPr/>
          <p:nvPr userDrawn="1"/>
        </p:nvSpPr>
        <p:spPr>
          <a:xfrm>
            <a:off x="0" y="836712"/>
            <a:ext cx="12188825" cy="10801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AFADCFE-632B-4116-AD33-6F8DDF0C7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837207"/>
            <a:ext cx="10955128" cy="1079500"/>
          </a:xfrm>
        </p:spPr>
        <p:txBody>
          <a:bodyPr lIns="0" rIns="0" anchor="ctr">
            <a:normAutofit/>
          </a:bodyPr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93297EF9-1609-4424-A91A-99F6ED7967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2259154"/>
            <a:ext cx="10955338" cy="1169846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xmlns="" id="{84CA4BDC-CCEE-4B78-AC4A-6633E92C98D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598" y="3833286"/>
            <a:ext cx="10969786" cy="1791792"/>
          </a:xfrm>
        </p:spPr>
        <p:txBody>
          <a:bodyPr lIns="0" rIns="0">
            <a:normAutofit/>
          </a:bodyPr>
          <a:lstStyle>
            <a:lvl1pPr marL="0" indent="0">
              <a:lnSpc>
                <a:spcPct val="130000"/>
              </a:lnSpc>
              <a:buFontTx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39544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87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_Mordern_Background">
    <p:bg>
      <p:bgPr>
        <a:gradFill>
          <a:gsLst>
            <a:gs pos="4000">
              <a:schemeClr val="accent1">
                <a:lumMod val="75000"/>
              </a:schemeClr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F6BDDB64-69B0-4040-A883-A16FBEEEAE8A}"/>
              </a:ext>
            </a:extLst>
          </p:cNvPr>
          <p:cNvGrpSpPr/>
          <p:nvPr userDrawn="1"/>
        </p:nvGrpSpPr>
        <p:grpSpPr>
          <a:xfrm>
            <a:off x="0" y="1"/>
            <a:ext cx="12188825" cy="6858000"/>
            <a:chOff x="0" y="30163"/>
            <a:chExt cx="12214226" cy="682783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xmlns="" id="{5DF9A176-D4A1-4148-9419-24FB83F14E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0163"/>
              <a:ext cx="9239250" cy="4876800"/>
            </a:xfrm>
            <a:custGeom>
              <a:avLst/>
              <a:gdLst>
                <a:gd name="T0" fmla="*/ 574 w 1416"/>
                <a:gd name="T1" fmla="*/ 453 h 750"/>
                <a:gd name="T2" fmla="*/ 1028 w 1416"/>
                <a:gd name="T3" fmla="*/ 382 h 750"/>
                <a:gd name="T4" fmla="*/ 1415 w 1416"/>
                <a:gd name="T5" fmla="*/ 71 h 750"/>
                <a:gd name="T6" fmla="*/ 1412 w 1416"/>
                <a:gd name="T7" fmla="*/ 0 h 750"/>
                <a:gd name="T8" fmla="*/ 0 w 1416"/>
                <a:gd name="T9" fmla="*/ 0 h 750"/>
                <a:gd name="T10" fmla="*/ 0 w 1416"/>
                <a:gd name="T11" fmla="*/ 670 h 750"/>
                <a:gd name="T12" fmla="*/ 189 w 1416"/>
                <a:gd name="T13" fmla="*/ 749 h 750"/>
                <a:gd name="T14" fmla="*/ 574 w 1416"/>
                <a:gd name="T15" fmla="*/ 453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6" h="750">
                  <a:moveTo>
                    <a:pt x="574" y="453"/>
                  </a:moveTo>
                  <a:cubicBezTo>
                    <a:pt x="710" y="355"/>
                    <a:pt x="873" y="370"/>
                    <a:pt x="1028" y="382"/>
                  </a:cubicBezTo>
                  <a:cubicBezTo>
                    <a:pt x="1214" y="395"/>
                    <a:pt x="1400" y="287"/>
                    <a:pt x="1415" y="71"/>
                  </a:cubicBezTo>
                  <a:cubicBezTo>
                    <a:pt x="1416" y="47"/>
                    <a:pt x="1415" y="23"/>
                    <a:pt x="141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0"/>
                    <a:pt x="0" y="670"/>
                    <a:pt x="0" y="670"/>
                  </a:cubicBezTo>
                  <a:cubicBezTo>
                    <a:pt x="61" y="721"/>
                    <a:pt x="129" y="750"/>
                    <a:pt x="189" y="749"/>
                  </a:cubicBezTo>
                  <a:cubicBezTo>
                    <a:pt x="365" y="745"/>
                    <a:pt x="448" y="544"/>
                    <a:pt x="574" y="453"/>
                  </a:cubicBezTo>
                </a:path>
              </a:pathLst>
            </a:custGeom>
            <a:solidFill>
              <a:schemeClr val="accent2">
                <a:lumMod val="50000"/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xmlns="" id="{C9193DB6-EEB8-4D05-8E1D-52F244CBC1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54688" y="1643063"/>
              <a:ext cx="6459538" cy="5214937"/>
            </a:xfrm>
            <a:custGeom>
              <a:avLst/>
              <a:gdLst>
                <a:gd name="T0" fmla="*/ 441 w 990"/>
                <a:gd name="T1" fmla="*/ 76 h 802"/>
                <a:gd name="T2" fmla="*/ 233 w 990"/>
                <a:gd name="T3" fmla="*/ 378 h 802"/>
                <a:gd name="T4" fmla="*/ 57 w 990"/>
                <a:gd name="T5" fmla="*/ 659 h 802"/>
                <a:gd name="T6" fmla="*/ 0 w 990"/>
                <a:gd name="T7" fmla="*/ 802 h 802"/>
                <a:gd name="T8" fmla="*/ 554 w 990"/>
                <a:gd name="T9" fmla="*/ 802 h 802"/>
                <a:gd name="T10" fmla="*/ 706 w 990"/>
                <a:gd name="T11" fmla="*/ 733 h 802"/>
                <a:gd name="T12" fmla="*/ 990 w 990"/>
                <a:gd name="T13" fmla="*/ 678 h 802"/>
                <a:gd name="T14" fmla="*/ 990 w 990"/>
                <a:gd name="T15" fmla="*/ 175 h 802"/>
                <a:gd name="T16" fmla="*/ 441 w 990"/>
                <a:gd name="T17" fmla="*/ 76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0" h="802">
                  <a:moveTo>
                    <a:pt x="441" y="76"/>
                  </a:moveTo>
                  <a:cubicBezTo>
                    <a:pt x="315" y="135"/>
                    <a:pt x="282" y="250"/>
                    <a:pt x="233" y="378"/>
                  </a:cubicBezTo>
                  <a:cubicBezTo>
                    <a:pt x="188" y="493"/>
                    <a:pt x="125" y="563"/>
                    <a:pt x="57" y="659"/>
                  </a:cubicBezTo>
                  <a:cubicBezTo>
                    <a:pt x="20" y="713"/>
                    <a:pt x="3" y="761"/>
                    <a:pt x="0" y="802"/>
                  </a:cubicBezTo>
                  <a:cubicBezTo>
                    <a:pt x="554" y="802"/>
                    <a:pt x="554" y="802"/>
                    <a:pt x="554" y="802"/>
                  </a:cubicBezTo>
                  <a:cubicBezTo>
                    <a:pt x="602" y="776"/>
                    <a:pt x="652" y="752"/>
                    <a:pt x="706" y="733"/>
                  </a:cubicBezTo>
                  <a:cubicBezTo>
                    <a:pt x="795" y="701"/>
                    <a:pt x="902" y="706"/>
                    <a:pt x="990" y="678"/>
                  </a:cubicBezTo>
                  <a:cubicBezTo>
                    <a:pt x="990" y="175"/>
                    <a:pt x="990" y="175"/>
                    <a:pt x="990" y="175"/>
                  </a:cubicBezTo>
                  <a:cubicBezTo>
                    <a:pt x="833" y="59"/>
                    <a:pt x="603" y="0"/>
                    <a:pt x="441" y="76"/>
                  </a:cubicBezTo>
                  <a:close/>
                </a:path>
              </a:pathLst>
            </a:custGeom>
            <a:gradFill>
              <a:gsLst>
                <a:gs pos="4000">
                  <a:schemeClr val="accent1">
                    <a:lumMod val="75000"/>
                  </a:schemeClr>
                </a:gs>
                <a:gs pos="100000">
                  <a:schemeClr val="accent3">
                    <a:alpha val="12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xmlns="" id="{E8A1C692-7360-48CB-9BAB-7DB98E7D6D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0163"/>
              <a:ext cx="6061075" cy="5176837"/>
            </a:xfrm>
            <a:custGeom>
              <a:avLst/>
              <a:gdLst>
                <a:gd name="T0" fmla="*/ 226 w 929"/>
                <a:gd name="T1" fmla="*/ 468 h 796"/>
                <a:gd name="T2" fmla="*/ 633 w 929"/>
                <a:gd name="T3" fmla="*/ 303 h 796"/>
                <a:gd name="T4" fmla="*/ 929 w 929"/>
                <a:gd name="T5" fmla="*/ 0 h 796"/>
                <a:gd name="T6" fmla="*/ 0 w 929"/>
                <a:gd name="T7" fmla="*/ 0 h 796"/>
                <a:gd name="T8" fmla="*/ 0 w 929"/>
                <a:gd name="T9" fmla="*/ 796 h 796"/>
                <a:gd name="T10" fmla="*/ 226 w 929"/>
                <a:gd name="T11" fmla="*/ 468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9" h="796">
                  <a:moveTo>
                    <a:pt x="226" y="468"/>
                  </a:moveTo>
                  <a:cubicBezTo>
                    <a:pt x="332" y="347"/>
                    <a:pt x="487" y="326"/>
                    <a:pt x="633" y="303"/>
                  </a:cubicBezTo>
                  <a:cubicBezTo>
                    <a:pt x="788" y="278"/>
                    <a:pt x="923" y="166"/>
                    <a:pt x="92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108" y="723"/>
                    <a:pt x="144" y="563"/>
                    <a:pt x="226" y="46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  <a:alpha val="28000"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xmlns="" id="{BECFDF77-6F92-464B-B407-5FAC38D6072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53150" y="30163"/>
              <a:ext cx="6061075" cy="4129087"/>
            </a:xfrm>
            <a:custGeom>
              <a:avLst/>
              <a:gdLst>
                <a:gd name="T0" fmla="*/ 495 w 929"/>
                <a:gd name="T1" fmla="*/ 0 h 635"/>
                <a:gd name="T2" fmla="*/ 203 w 929"/>
                <a:gd name="T3" fmla="*/ 89 h 635"/>
                <a:gd name="T4" fmla="*/ 725 w 929"/>
                <a:gd name="T5" fmla="*/ 518 h 635"/>
                <a:gd name="T6" fmla="*/ 894 w 929"/>
                <a:gd name="T7" fmla="*/ 279 h 635"/>
                <a:gd name="T8" fmla="*/ 929 w 929"/>
                <a:gd name="T9" fmla="*/ 207 h 635"/>
                <a:gd name="T10" fmla="*/ 929 w 929"/>
                <a:gd name="T11" fmla="*/ 0 h 635"/>
                <a:gd name="T12" fmla="*/ 495 w 929"/>
                <a:gd name="T13" fmla="*/ 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9" h="635">
                  <a:moveTo>
                    <a:pt x="495" y="0"/>
                  </a:moveTo>
                  <a:cubicBezTo>
                    <a:pt x="393" y="25"/>
                    <a:pt x="272" y="8"/>
                    <a:pt x="203" y="89"/>
                  </a:cubicBezTo>
                  <a:cubicBezTo>
                    <a:pt x="0" y="329"/>
                    <a:pt x="469" y="635"/>
                    <a:pt x="725" y="518"/>
                  </a:cubicBezTo>
                  <a:cubicBezTo>
                    <a:pt x="826" y="472"/>
                    <a:pt x="853" y="381"/>
                    <a:pt x="894" y="279"/>
                  </a:cubicBezTo>
                  <a:cubicBezTo>
                    <a:pt x="904" y="252"/>
                    <a:pt x="916" y="229"/>
                    <a:pt x="929" y="207"/>
                  </a:cubicBezTo>
                  <a:cubicBezTo>
                    <a:pt x="929" y="0"/>
                    <a:pt x="929" y="0"/>
                    <a:pt x="929" y="0"/>
                  </a:cubicBezTo>
                  <a:lnTo>
                    <a:pt x="495" y="0"/>
                  </a:lnTo>
                  <a:close/>
                </a:path>
              </a:pathLst>
            </a:custGeom>
            <a:gradFill>
              <a:gsLst>
                <a:gs pos="95000">
                  <a:schemeClr val="accent1">
                    <a:lumMod val="75000"/>
                  </a:schemeClr>
                </a:gs>
                <a:gs pos="0">
                  <a:schemeClr val="accent2">
                    <a:alpha val="45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xmlns="" id="{F34979C4-6912-4CF1-88FF-410D325FAD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6851650"/>
              <a:ext cx="12700" cy="6350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1 h 1"/>
                <a:gd name="T4" fmla="*/ 0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1F19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F3510E3D-E6DD-4CA5-BE97-DCB4AE58D5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0275"/>
              <a:ext cx="3255963" cy="3387725"/>
            </a:xfrm>
            <a:custGeom>
              <a:avLst/>
              <a:gdLst>
                <a:gd name="T0" fmla="*/ 421 w 499"/>
                <a:gd name="T1" fmla="*/ 154 h 521"/>
                <a:gd name="T2" fmla="*/ 310 w 499"/>
                <a:gd name="T3" fmla="*/ 91 h 521"/>
                <a:gd name="T4" fmla="*/ 147 w 499"/>
                <a:gd name="T5" fmla="*/ 312 h 521"/>
                <a:gd name="T6" fmla="*/ 0 w 499"/>
                <a:gd name="T7" fmla="*/ 362 h 521"/>
                <a:gd name="T8" fmla="*/ 0 w 499"/>
                <a:gd name="T9" fmla="*/ 520 h 521"/>
                <a:gd name="T10" fmla="*/ 2 w 499"/>
                <a:gd name="T11" fmla="*/ 521 h 521"/>
                <a:gd name="T12" fmla="*/ 239 w 499"/>
                <a:gd name="T13" fmla="*/ 521 h 521"/>
                <a:gd name="T14" fmla="*/ 296 w 499"/>
                <a:gd name="T15" fmla="*/ 311 h 521"/>
                <a:gd name="T16" fmla="*/ 421 w 499"/>
                <a:gd name="T17" fmla="*/ 154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9" h="521">
                  <a:moveTo>
                    <a:pt x="421" y="154"/>
                  </a:moveTo>
                  <a:cubicBezTo>
                    <a:pt x="499" y="77"/>
                    <a:pt x="411" y="0"/>
                    <a:pt x="310" y="91"/>
                  </a:cubicBezTo>
                  <a:cubicBezTo>
                    <a:pt x="241" y="153"/>
                    <a:pt x="205" y="244"/>
                    <a:pt x="147" y="312"/>
                  </a:cubicBezTo>
                  <a:cubicBezTo>
                    <a:pt x="104" y="361"/>
                    <a:pt x="53" y="354"/>
                    <a:pt x="0" y="362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" y="520"/>
                    <a:pt x="1" y="521"/>
                    <a:pt x="2" y="521"/>
                  </a:cubicBezTo>
                  <a:cubicBezTo>
                    <a:pt x="239" y="521"/>
                    <a:pt x="239" y="521"/>
                    <a:pt x="239" y="521"/>
                  </a:cubicBezTo>
                  <a:cubicBezTo>
                    <a:pt x="284" y="464"/>
                    <a:pt x="279" y="371"/>
                    <a:pt x="296" y="311"/>
                  </a:cubicBezTo>
                  <a:cubicBezTo>
                    <a:pt x="319" y="234"/>
                    <a:pt x="369" y="206"/>
                    <a:pt x="421" y="154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07CFD13F-A9FB-460A-9750-37E05DF0B2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523163" y="30163"/>
              <a:ext cx="4691063" cy="4168775"/>
            </a:xfrm>
            <a:custGeom>
              <a:avLst/>
              <a:gdLst>
                <a:gd name="T0" fmla="*/ 660 w 719"/>
                <a:gd name="T1" fmla="*/ 0 h 641"/>
                <a:gd name="T2" fmla="*/ 518 w 719"/>
                <a:gd name="T3" fmla="*/ 81 h 641"/>
                <a:gd name="T4" fmla="*/ 273 w 719"/>
                <a:gd name="T5" fmla="*/ 340 h 641"/>
                <a:gd name="T6" fmla="*/ 211 w 719"/>
                <a:gd name="T7" fmla="*/ 635 h 641"/>
                <a:gd name="T8" fmla="*/ 639 w 719"/>
                <a:gd name="T9" fmla="*/ 421 h 641"/>
                <a:gd name="T10" fmla="*/ 719 w 719"/>
                <a:gd name="T11" fmla="*/ 418 h 641"/>
                <a:gd name="T12" fmla="*/ 719 w 719"/>
                <a:gd name="T13" fmla="*/ 0 h 641"/>
                <a:gd name="T14" fmla="*/ 660 w 719"/>
                <a:gd name="T15" fmla="*/ 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9" h="641">
                  <a:moveTo>
                    <a:pt x="660" y="0"/>
                  </a:moveTo>
                  <a:cubicBezTo>
                    <a:pt x="618" y="37"/>
                    <a:pt x="563" y="47"/>
                    <a:pt x="518" y="81"/>
                  </a:cubicBezTo>
                  <a:cubicBezTo>
                    <a:pt x="420" y="153"/>
                    <a:pt x="392" y="286"/>
                    <a:pt x="273" y="340"/>
                  </a:cubicBezTo>
                  <a:cubicBezTo>
                    <a:pt x="0" y="465"/>
                    <a:pt x="11" y="627"/>
                    <a:pt x="211" y="635"/>
                  </a:cubicBezTo>
                  <a:cubicBezTo>
                    <a:pt x="378" y="641"/>
                    <a:pt x="424" y="418"/>
                    <a:pt x="639" y="421"/>
                  </a:cubicBezTo>
                  <a:cubicBezTo>
                    <a:pt x="669" y="421"/>
                    <a:pt x="696" y="420"/>
                    <a:pt x="719" y="418"/>
                  </a:cubicBezTo>
                  <a:cubicBezTo>
                    <a:pt x="719" y="0"/>
                    <a:pt x="719" y="0"/>
                    <a:pt x="719" y="0"/>
                  </a:cubicBezTo>
                  <a:lnTo>
                    <a:pt x="660" y="0"/>
                  </a:lnTo>
                  <a:close/>
                </a:path>
              </a:pathLst>
            </a:custGeom>
            <a:gradFill>
              <a:gsLst>
                <a:gs pos="16000">
                  <a:schemeClr val="accent2">
                    <a:lumMod val="20000"/>
                    <a:lumOff val="80000"/>
                    <a:alpha val="66000"/>
                  </a:schemeClr>
                </a:gs>
                <a:gs pos="100000">
                  <a:schemeClr val="accent1">
                    <a:alpha val="52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CE559E15-CD56-436A-9C59-588B58F1456F}"/>
                </a:ext>
              </a:extLst>
            </p:cNvPr>
            <p:cNvGrpSpPr/>
            <p:nvPr userDrawn="1"/>
          </p:nvGrpSpPr>
          <p:grpSpPr>
            <a:xfrm>
              <a:off x="4298950" y="1343025"/>
              <a:ext cx="7915276" cy="5514975"/>
              <a:chOff x="4298950" y="1343025"/>
              <a:chExt cx="7915276" cy="5514975"/>
            </a:xfrm>
            <a:gradFill flip="none" rotWithShape="1">
              <a:gsLst>
                <a:gs pos="0">
                  <a:schemeClr val="bg1"/>
                </a:gs>
                <a:gs pos="77000">
                  <a:schemeClr val="bg1">
                    <a:alpha val="23000"/>
                  </a:schemeClr>
                </a:gs>
              </a:gsLst>
              <a:lin ang="8100000" scaled="1"/>
              <a:tileRect/>
            </a:gradFill>
          </p:grpSpPr>
          <p:sp>
            <p:nvSpPr>
              <p:cNvPr id="18" name="Freeform 13">
                <a:extLst>
                  <a:ext uri="{FF2B5EF4-FFF2-40B4-BE49-F238E27FC236}">
                    <a16:creationId xmlns:a16="http://schemas.microsoft.com/office/drawing/2014/main" xmlns="" id="{F6758CA5-78CE-45D9-AC09-243BCDAC8A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950" y="1343025"/>
                <a:ext cx="7915275" cy="5514975"/>
              </a:xfrm>
              <a:custGeom>
                <a:avLst/>
                <a:gdLst>
                  <a:gd name="T0" fmla="*/ 235 w 1213"/>
                  <a:gd name="T1" fmla="*/ 730 h 848"/>
                  <a:gd name="T2" fmla="*/ 469 w 1213"/>
                  <a:gd name="T3" fmla="*/ 558 h 848"/>
                  <a:gd name="T4" fmla="*/ 641 w 1213"/>
                  <a:gd name="T5" fmla="*/ 417 h 848"/>
                  <a:gd name="T6" fmla="*/ 739 w 1213"/>
                  <a:gd name="T7" fmla="*/ 373 h 848"/>
                  <a:gd name="T8" fmla="*/ 885 w 1213"/>
                  <a:gd name="T9" fmla="*/ 294 h 848"/>
                  <a:gd name="T10" fmla="*/ 990 w 1213"/>
                  <a:gd name="T11" fmla="*/ 169 h 848"/>
                  <a:gd name="T12" fmla="*/ 1067 w 1213"/>
                  <a:gd name="T13" fmla="*/ 73 h 848"/>
                  <a:gd name="T14" fmla="*/ 1199 w 1213"/>
                  <a:gd name="T15" fmla="*/ 6 h 848"/>
                  <a:gd name="T16" fmla="*/ 1213 w 1213"/>
                  <a:gd name="T17" fmla="*/ 7 h 848"/>
                  <a:gd name="T18" fmla="*/ 1213 w 1213"/>
                  <a:gd name="T19" fmla="*/ 5 h 848"/>
                  <a:gd name="T20" fmla="*/ 1065 w 1213"/>
                  <a:gd name="T21" fmla="*/ 71 h 848"/>
                  <a:gd name="T22" fmla="*/ 989 w 1213"/>
                  <a:gd name="T23" fmla="*/ 168 h 848"/>
                  <a:gd name="T24" fmla="*/ 884 w 1213"/>
                  <a:gd name="T25" fmla="*/ 292 h 848"/>
                  <a:gd name="T26" fmla="*/ 739 w 1213"/>
                  <a:gd name="T27" fmla="*/ 371 h 848"/>
                  <a:gd name="T28" fmla="*/ 640 w 1213"/>
                  <a:gd name="T29" fmla="*/ 416 h 848"/>
                  <a:gd name="T30" fmla="*/ 468 w 1213"/>
                  <a:gd name="T31" fmla="*/ 557 h 848"/>
                  <a:gd name="T32" fmla="*/ 234 w 1213"/>
                  <a:gd name="T33" fmla="*/ 728 h 848"/>
                  <a:gd name="T34" fmla="*/ 0 w 1213"/>
                  <a:gd name="T35" fmla="*/ 848 h 848"/>
                  <a:gd name="T36" fmla="*/ 4 w 1213"/>
                  <a:gd name="T37" fmla="*/ 848 h 848"/>
                  <a:gd name="T38" fmla="*/ 235 w 1213"/>
                  <a:gd name="T39" fmla="*/ 73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13" h="848">
                    <a:moveTo>
                      <a:pt x="235" y="730"/>
                    </a:moveTo>
                    <a:cubicBezTo>
                      <a:pt x="332" y="692"/>
                      <a:pt x="402" y="624"/>
                      <a:pt x="469" y="558"/>
                    </a:cubicBezTo>
                    <a:cubicBezTo>
                      <a:pt x="521" y="508"/>
                      <a:pt x="575" y="455"/>
                      <a:pt x="641" y="417"/>
                    </a:cubicBezTo>
                    <a:cubicBezTo>
                      <a:pt x="673" y="399"/>
                      <a:pt x="707" y="386"/>
                      <a:pt x="739" y="373"/>
                    </a:cubicBezTo>
                    <a:cubicBezTo>
                      <a:pt x="791" y="353"/>
                      <a:pt x="840" y="333"/>
                      <a:pt x="885" y="294"/>
                    </a:cubicBezTo>
                    <a:cubicBezTo>
                      <a:pt x="927" y="257"/>
                      <a:pt x="959" y="212"/>
                      <a:pt x="990" y="169"/>
                    </a:cubicBezTo>
                    <a:cubicBezTo>
                      <a:pt x="1014" y="137"/>
                      <a:pt x="1038" y="103"/>
                      <a:pt x="1067" y="73"/>
                    </a:cubicBezTo>
                    <a:cubicBezTo>
                      <a:pt x="1111" y="25"/>
                      <a:pt x="1159" y="6"/>
                      <a:pt x="1199" y="6"/>
                    </a:cubicBezTo>
                    <a:cubicBezTo>
                      <a:pt x="1204" y="6"/>
                      <a:pt x="1209" y="7"/>
                      <a:pt x="1213" y="7"/>
                    </a:cubicBezTo>
                    <a:cubicBezTo>
                      <a:pt x="1213" y="5"/>
                      <a:pt x="1213" y="5"/>
                      <a:pt x="1213" y="5"/>
                    </a:cubicBezTo>
                    <a:cubicBezTo>
                      <a:pt x="1170" y="0"/>
                      <a:pt x="1116" y="18"/>
                      <a:pt x="1065" y="71"/>
                    </a:cubicBezTo>
                    <a:cubicBezTo>
                      <a:pt x="1037" y="102"/>
                      <a:pt x="1012" y="135"/>
                      <a:pt x="989" y="168"/>
                    </a:cubicBezTo>
                    <a:cubicBezTo>
                      <a:pt x="958" y="211"/>
                      <a:pt x="926" y="256"/>
                      <a:pt x="884" y="292"/>
                    </a:cubicBezTo>
                    <a:cubicBezTo>
                      <a:pt x="839" y="332"/>
                      <a:pt x="790" y="351"/>
                      <a:pt x="739" y="371"/>
                    </a:cubicBezTo>
                    <a:cubicBezTo>
                      <a:pt x="706" y="384"/>
                      <a:pt x="673" y="397"/>
                      <a:pt x="640" y="416"/>
                    </a:cubicBezTo>
                    <a:cubicBezTo>
                      <a:pt x="574" y="454"/>
                      <a:pt x="520" y="506"/>
                      <a:pt x="468" y="557"/>
                    </a:cubicBezTo>
                    <a:cubicBezTo>
                      <a:pt x="401" y="622"/>
                      <a:pt x="331" y="690"/>
                      <a:pt x="234" y="728"/>
                    </a:cubicBezTo>
                    <a:cubicBezTo>
                      <a:pt x="139" y="765"/>
                      <a:pt x="59" y="806"/>
                      <a:pt x="0" y="848"/>
                    </a:cubicBezTo>
                    <a:cubicBezTo>
                      <a:pt x="4" y="848"/>
                      <a:pt x="4" y="848"/>
                      <a:pt x="4" y="848"/>
                    </a:cubicBezTo>
                    <a:cubicBezTo>
                      <a:pt x="62" y="807"/>
                      <a:pt x="141" y="766"/>
                      <a:pt x="235" y="7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19" name="Freeform 14">
                <a:extLst>
                  <a:ext uri="{FF2B5EF4-FFF2-40B4-BE49-F238E27FC236}">
                    <a16:creationId xmlns:a16="http://schemas.microsoft.com/office/drawing/2014/main" xmlns="" id="{9E4B0F8C-04AD-4018-84A8-8C19168CD2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66038" y="3327400"/>
                <a:ext cx="4548188" cy="3530600"/>
              </a:xfrm>
              <a:custGeom>
                <a:avLst/>
                <a:gdLst>
                  <a:gd name="T0" fmla="*/ 693 w 697"/>
                  <a:gd name="T1" fmla="*/ 4 h 543"/>
                  <a:gd name="T2" fmla="*/ 617 w 697"/>
                  <a:gd name="T3" fmla="*/ 97 h 543"/>
                  <a:gd name="T4" fmla="*/ 575 w 697"/>
                  <a:gd name="T5" fmla="*/ 229 h 543"/>
                  <a:gd name="T6" fmla="*/ 487 w 697"/>
                  <a:gd name="T7" fmla="*/ 421 h 543"/>
                  <a:gd name="T8" fmla="*/ 167 w 697"/>
                  <a:gd name="T9" fmla="*/ 509 h 543"/>
                  <a:gd name="T10" fmla="*/ 0 w 697"/>
                  <a:gd name="T11" fmla="*/ 543 h 543"/>
                  <a:gd name="T12" fmla="*/ 6 w 697"/>
                  <a:gd name="T13" fmla="*/ 543 h 543"/>
                  <a:gd name="T14" fmla="*/ 167 w 697"/>
                  <a:gd name="T15" fmla="*/ 511 h 543"/>
                  <a:gd name="T16" fmla="*/ 489 w 697"/>
                  <a:gd name="T17" fmla="*/ 422 h 543"/>
                  <a:gd name="T18" fmla="*/ 577 w 697"/>
                  <a:gd name="T19" fmla="*/ 230 h 543"/>
                  <a:gd name="T20" fmla="*/ 618 w 697"/>
                  <a:gd name="T21" fmla="*/ 98 h 543"/>
                  <a:gd name="T22" fmla="*/ 618 w 697"/>
                  <a:gd name="T23" fmla="*/ 98 h 543"/>
                  <a:gd name="T24" fmla="*/ 618 w 697"/>
                  <a:gd name="T25" fmla="*/ 98 h 543"/>
                  <a:gd name="T26" fmla="*/ 695 w 697"/>
                  <a:gd name="T27" fmla="*/ 6 h 543"/>
                  <a:gd name="T28" fmla="*/ 697 w 697"/>
                  <a:gd name="T29" fmla="*/ 3 h 543"/>
                  <a:gd name="T30" fmla="*/ 697 w 697"/>
                  <a:gd name="T31" fmla="*/ 0 h 543"/>
                  <a:gd name="T32" fmla="*/ 693 w 697"/>
                  <a:gd name="T33" fmla="*/ 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7" h="543">
                    <a:moveTo>
                      <a:pt x="693" y="4"/>
                    </a:moveTo>
                    <a:cubicBezTo>
                      <a:pt x="665" y="32"/>
                      <a:pt x="635" y="60"/>
                      <a:pt x="617" y="97"/>
                    </a:cubicBezTo>
                    <a:cubicBezTo>
                      <a:pt x="596" y="139"/>
                      <a:pt x="585" y="185"/>
                      <a:pt x="575" y="229"/>
                    </a:cubicBezTo>
                    <a:cubicBezTo>
                      <a:pt x="559" y="298"/>
                      <a:pt x="542" y="369"/>
                      <a:pt x="487" y="421"/>
                    </a:cubicBezTo>
                    <a:cubicBezTo>
                      <a:pt x="426" y="479"/>
                      <a:pt x="321" y="508"/>
                      <a:pt x="167" y="509"/>
                    </a:cubicBezTo>
                    <a:cubicBezTo>
                      <a:pt x="105" y="509"/>
                      <a:pt x="50" y="523"/>
                      <a:pt x="0" y="543"/>
                    </a:cubicBezTo>
                    <a:cubicBezTo>
                      <a:pt x="6" y="543"/>
                      <a:pt x="6" y="543"/>
                      <a:pt x="6" y="543"/>
                    </a:cubicBezTo>
                    <a:cubicBezTo>
                      <a:pt x="54" y="524"/>
                      <a:pt x="107" y="511"/>
                      <a:pt x="167" y="511"/>
                    </a:cubicBezTo>
                    <a:cubicBezTo>
                      <a:pt x="322" y="510"/>
                      <a:pt x="427" y="481"/>
                      <a:pt x="489" y="422"/>
                    </a:cubicBezTo>
                    <a:cubicBezTo>
                      <a:pt x="544" y="370"/>
                      <a:pt x="561" y="299"/>
                      <a:pt x="577" y="230"/>
                    </a:cubicBezTo>
                    <a:cubicBezTo>
                      <a:pt x="587" y="185"/>
                      <a:pt x="598" y="139"/>
                      <a:pt x="618" y="98"/>
                    </a:cubicBezTo>
                    <a:cubicBezTo>
                      <a:pt x="618" y="98"/>
                      <a:pt x="618" y="98"/>
                      <a:pt x="618" y="98"/>
                    </a:cubicBezTo>
                    <a:cubicBezTo>
                      <a:pt x="618" y="98"/>
                      <a:pt x="618" y="98"/>
                      <a:pt x="618" y="98"/>
                    </a:cubicBezTo>
                    <a:cubicBezTo>
                      <a:pt x="637" y="61"/>
                      <a:pt x="666" y="33"/>
                      <a:pt x="695" y="6"/>
                    </a:cubicBezTo>
                    <a:cubicBezTo>
                      <a:pt x="695" y="5"/>
                      <a:pt x="696" y="4"/>
                      <a:pt x="697" y="3"/>
                    </a:cubicBezTo>
                    <a:cubicBezTo>
                      <a:pt x="697" y="0"/>
                      <a:pt x="697" y="0"/>
                      <a:pt x="697" y="0"/>
                    </a:cubicBezTo>
                    <a:cubicBezTo>
                      <a:pt x="696" y="2"/>
                      <a:pt x="695" y="3"/>
                      <a:pt x="693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6CA1F29B-56E4-4EF8-8966-B56B59857FEB}"/>
                </a:ext>
              </a:extLst>
            </p:cNvPr>
            <p:cNvGrpSpPr/>
            <p:nvPr userDrawn="1"/>
          </p:nvGrpSpPr>
          <p:grpSpPr>
            <a:xfrm>
              <a:off x="0" y="30163"/>
              <a:ext cx="8410575" cy="5422900"/>
              <a:chOff x="0" y="30163"/>
              <a:chExt cx="8410575" cy="5422900"/>
            </a:xfrm>
            <a:gradFill flip="none" rotWithShape="1">
              <a:gsLst>
                <a:gs pos="0">
                  <a:schemeClr val="bg1"/>
                </a:gs>
                <a:gs pos="77000">
                  <a:schemeClr val="bg1">
                    <a:alpha val="23000"/>
                  </a:schemeClr>
                </a:gs>
              </a:gsLst>
              <a:lin ang="16200000" scaled="1"/>
              <a:tileRect/>
            </a:gradFill>
          </p:grpSpPr>
          <p:sp>
            <p:nvSpPr>
              <p:cNvPr id="21" name="Freeform 15">
                <a:extLst>
                  <a:ext uri="{FF2B5EF4-FFF2-40B4-BE49-F238E27FC236}">
                    <a16:creationId xmlns:a16="http://schemas.microsoft.com/office/drawing/2014/main" xmlns="" id="{8D4D6812-74CC-4D47-9DD9-234CF45019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0163"/>
                <a:ext cx="2733675" cy="3582987"/>
              </a:xfrm>
              <a:custGeom>
                <a:avLst/>
                <a:gdLst>
                  <a:gd name="T0" fmla="*/ 68 w 419"/>
                  <a:gd name="T1" fmla="*/ 507 h 551"/>
                  <a:gd name="T2" fmla="*/ 332 w 419"/>
                  <a:gd name="T3" fmla="*/ 249 h 551"/>
                  <a:gd name="T4" fmla="*/ 389 w 419"/>
                  <a:gd name="T5" fmla="*/ 93 h 551"/>
                  <a:gd name="T6" fmla="*/ 419 w 419"/>
                  <a:gd name="T7" fmla="*/ 0 h 551"/>
                  <a:gd name="T8" fmla="*/ 417 w 419"/>
                  <a:gd name="T9" fmla="*/ 0 h 551"/>
                  <a:gd name="T10" fmla="*/ 387 w 419"/>
                  <a:gd name="T11" fmla="*/ 92 h 551"/>
                  <a:gd name="T12" fmla="*/ 330 w 419"/>
                  <a:gd name="T13" fmla="*/ 248 h 551"/>
                  <a:gd name="T14" fmla="*/ 67 w 419"/>
                  <a:gd name="T15" fmla="*/ 506 h 551"/>
                  <a:gd name="T16" fmla="*/ 0 w 419"/>
                  <a:gd name="T17" fmla="*/ 548 h 551"/>
                  <a:gd name="T18" fmla="*/ 0 w 419"/>
                  <a:gd name="T19" fmla="*/ 551 h 551"/>
                  <a:gd name="T20" fmla="*/ 68 w 419"/>
                  <a:gd name="T21" fmla="*/ 507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9" h="551">
                    <a:moveTo>
                      <a:pt x="68" y="507"/>
                    </a:moveTo>
                    <a:cubicBezTo>
                      <a:pt x="174" y="441"/>
                      <a:pt x="266" y="383"/>
                      <a:pt x="332" y="249"/>
                    </a:cubicBezTo>
                    <a:cubicBezTo>
                      <a:pt x="353" y="204"/>
                      <a:pt x="370" y="150"/>
                      <a:pt x="389" y="93"/>
                    </a:cubicBezTo>
                    <a:cubicBezTo>
                      <a:pt x="398" y="62"/>
                      <a:pt x="408" y="31"/>
                      <a:pt x="419" y="0"/>
                    </a:cubicBezTo>
                    <a:cubicBezTo>
                      <a:pt x="417" y="0"/>
                      <a:pt x="417" y="0"/>
                      <a:pt x="417" y="0"/>
                    </a:cubicBezTo>
                    <a:cubicBezTo>
                      <a:pt x="406" y="31"/>
                      <a:pt x="396" y="62"/>
                      <a:pt x="387" y="92"/>
                    </a:cubicBezTo>
                    <a:cubicBezTo>
                      <a:pt x="369" y="150"/>
                      <a:pt x="351" y="203"/>
                      <a:pt x="330" y="248"/>
                    </a:cubicBezTo>
                    <a:cubicBezTo>
                      <a:pt x="265" y="381"/>
                      <a:pt x="173" y="439"/>
                      <a:pt x="67" y="506"/>
                    </a:cubicBezTo>
                    <a:cubicBezTo>
                      <a:pt x="45" y="519"/>
                      <a:pt x="23" y="533"/>
                      <a:pt x="0" y="548"/>
                    </a:cubicBezTo>
                    <a:cubicBezTo>
                      <a:pt x="0" y="551"/>
                      <a:pt x="0" y="551"/>
                      <a:pt x="0" y="551"/>
                    </a:cubicBezTo>
                    <a:cubicBezTo>
                      <a:pt x="23" y="535"/>
                      <a:pt x="46" y="521"/>
                      <a:pt x="68" y="5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2" name="Freeform 16">
                <a:extLst>
                  <a:ext uri="{FF2B5EF4-FFF2-40B4-BE49-F238E27FC236}">
                    <a16:creationId xmlns:a16="http://schemas.microsoft.com/office/drawing/2014/main" xmlns="" id="{FAE74985-BF53-4476-81F2-B9B937C597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0163"/>
                <a:ext cx="8410575" cy="5422900"/>
              </a:xfrm>
              <a:custGeom>
                <a:avLst/>
                <a:gdLst>
                  <a:gd name="T0" fmla="*/ 16 w 1289"/>
                  <a:gd name="T1" fmla="*/ 832 h 834"/>
                  <a:gd name="T2" fmla="*/ 209 w 1289"/>
                  <a:gd name="T3" fmla="*/ 767 h 834"/>
                  <a:gd name="T4" fmla="*/ 493 w 1289"/>
                  <a:gd name="T5" fmla="*/ 504 h 834"/>
                  <a:gd name="T6" fmla="*/ 688 w 1289"/>
                  <a:gd name="T7" fmla="*/ 308 h 834"/>
                  <a:gd name="T8" fmla="*/ 979 w 1289"/>
                  <a:gd name="T9" fmla="*/ 243 h 834"/>
                  <a:gd name="T10" fmla="*/ 1159 w 1289"/>
                  <a:gd name="T11" fmla="*/ 241 h 834"/>
                  <a:gd name="T12" fmla="*/ 1276 w 1289"/>
                  <a:gd name="T13" fmla="*/ 158 h 834"/>
                  <a:gd name="T14" fmla="*/ 1236 w 1289"/>
                  <a:gd name="T15" fmla="*/ 0 h 834"/>
                  <a:gd name="T16" fmla="*/ 1233 w 1289"/>
                  <a:gd name="T17" fmla="*/ 0 h 834"/>
                  <a:gd name="T18" fmla="*/ 1274 w 1289"/>
                  <a:gd name="T19" fmla="*/ 157 h 834"/>
                  <a:gd name="T20" fmla="*/ 1158 w 1289"/>
                  <a:gd name="T21" fmla="*/ 239 h 834"/>
                  <a:gd name="T22" fmla="*/ 979 w 1289"/>
                  <a:gd name="T23" fmla="*/ 241 h 834"/>
                  <a:gd name="T24" fmla="*/ 687 w 1289"/>
                  <a:gd name="T25" fmla="*/ 306 h 834"/>
                  <a:gd name="T26" fmla="*/ 492 w 1289"/>
                  <a:gd name="T27" fmla="*/ 503 h 834"/>
                  <a:gd name="T28" fmla="*/ 208 w 1289"/>
                  <a:gd name="T29" fmla="*/ 766 h 834"/>
                  <a:gd name="T30" fmla="*/ 0 w 1289"/>
                  <a:gd name="T31" fmla="*/ 830 h 834"/>
                  <a:gd name="T32" fmla="*/ 0 w 1289"/>
                  <a:gd name="T33" fmla="*/ 832 h 834"/>
                  <a:gd name="T34" fmla="*/ 9 w 1289"/>
                  <a:gd name="T35" fmla="*/ 832 h 834"/>
                  <a:gd name="T36" fmla="*/ 16 w 1289"/>
                  <a:gd name="T37" fmla="*/ 832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89" h="834">
                    <a:moveTo>
                      <a:pt x="16" y="832"/>
                    </a:moveTo>
                    <a:cubicBezTo>
                      <a:pt x="75" y="832"/>
                      <a:pt x="142" y="810"/>
                      <a:pt x="209" y="767"/>
                    </a:cubicBezTo>
                    <a:cubicBezTo>
                      <a:pt x="319" y="698"/>
                      <a:pt x="408" y="600"/>
                      <a:pt x="493" y="504"/>
                    </a:cubicBezTo>
                    <a:cubicBezTo>
                      <a:pt x="555" y="436"/>
                      <a:pt x="618" y="365"/>
                      <a:pt x="688" y="308"/>
                    </a:cubicBezTo>
                    <a:cubicBezTo>
                      <a:pt x="785" y="228"/>
                      <a:pt x="879" y="235"/>
                      <a:pt x="979" y="243"/>
                    </a:cubicBezTo>
                    <a:cubicBezTo>
                      <a:pt x="1037" y="248"/>
                      <a:pt x="1096" y="252"/>
                      <a:pt x="1159" y="241"/>
                    </a:cubicBezTo>
                    <a:cubicBezTo>
                      <a:pt x="1224" y="229"/>
                      <a:pt x="1263" y="201"/>
                      <a:pt x="1276" y="158"/>
                    </a:cubicBezTo>
                    <a:cubicBezTo>
                      <a:pt x="1289" y="115"/>
                      <a:pt x="1274" y="60"/>
                      <a:pt x="1236" y="0"/>
                    </a:cubicBezTo>
                    <a:cubicBezTo>
                      <a:pt x="1233" y="0"/>
                      <a:pt x="1233" y="0"/>
                      <a:pt x="1233" y="0"/>
                    </a:cubicBezTo>
                    <a:cubicBezTo>
                      <a:pt x="1272" y="60"/>
                      <a:pt x="1287" y="116"/>
                      <a:pt x="1274" y="157"/>
                    </a:cubicBezTo>
                    <a:cubicBezTo>
                      <a:pt x="1262" y="199"/>
                      <a:pt x="1223" y="227"/>
                      <a:pt x="1158" y="239"/>
                    </a:cubicBezTo>
                    <a:cubicBezTo>
                      <a:pt x="1096" y="250"/>
                      <a:pt x="1037" y="246"/>
                      <a:pt x="979" y="241"/>
                    </a:cubicBezTo>
                    <a:cubicBezTo>
                      <a:pt x="879" y="233"/>
                      <a:pt x="784" y="226"/>
                      <a:pt x="687" y="306"/>
                    </a:cubicBezTo>
                    <a:cubicBezTo>
                      <a:pt x="617" y="364"/>
                      <a:pt x="553" y="435"/>
                      <a:pt x="492" y="503"/>
                    </a:cubicBezTo>
                    <a:cubicBezTo>
                      <a:pt x="406" y="598"/>
                      <a:pt x="318" y="697"/>
                      <a:pt x="208" y="766"/>
                    </a:cubicBezTo>
                    <a:cubicBezTo>
                      <a:pt x="129" y="816"/>
                      <a:pt x="57" y="834"/>
                      <a:pt x="0" y="830"/>
                    </a:cubicBezTo>
                    <a:cubicBezTo>
                      <a:pt x="0" y="832"/>
                      <a:pt x="0" y="832"/>
                      <a:pt x="0" y="832"/>
                    </a:cubicBezTo>
                    <a:cubicBezTo>
                      <a:pt x="3" y="832"/>
                      <a:pt x="6" y="832"/>
                      <a:pt x="9" y="832"/>
                    </a:cubicBezTo>
                    <a:cubicBezTo>
                      <a:pt x="11" y="832"/>
                      <a:pt x="14" y="832"/>
                      <a:pt x="16" y="8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3831" y="3140968"/>
            <a:ext cx="7821163" cy="1380476"/>
          </a:xfrm>
        </p:spPr>
        <p:txBody>
          <a:bodyPr lIns="0" rIns="0" anchor="b">
            <a:noAutofit/>
          </a:bodyPr>
          <a:lstStyle>
            <a:lvl1pPr algn="ctr">
              <a:defRPr lang="en-US" sz="8000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7910" y="4590781"/>
            <a:ext cx="5773004" cy="440388"/>
          </a:xfrm>
        </p:spPr>
        <p:txBody>
          <a:bodyPr lIns="0" rIns="0"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60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ov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FCF18397-D16A-4529-AEDA-D05AC378F9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685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07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9471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rame 67">
            <a:extLst>
              <a:ext uri="{FF2B5EF4-FFF2-40B4-BE49-F238E27FC236}">
                <a16:creationId xmlns:a16="http://schemas.microsoft.com/office/drawing/2014/main" xmlns="" id="{71F7F2F9-06B9-4C4A-A315-7234E3D0EA9B}"/>
              </a:ext>
            </a:extLst>
          </p:cNvPr>
          <p:cNvSpPr/>
          <p:nvPr userDrawn="1"/>
        </p:nvSpPr>
        <p:spPr>
          <a:xfrm>
            <a:off x="227091" y="235090"/>
            <a:ext cx="11734643" cy="6387820"/>
          </a:xfrm>
          <a:prstGeom prst="frame">
            <a:avLst>
              <a:gd name="adj1" fmla="val 3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8298AB30-4CC4-4E40-A400-C63256AF74D7}"/>
              </a:ext>
            </a:extLst>
          </p:cNvPr>
          <p:cNvSpPr/>
          <p:nvPr userDrawn="1"/>
        </p:nvSpPr>
        <p:spPr>
          <a:xfrm>
            <a:off x="11655564" y="0"/>
            <a:ext cx="533261" cy="1898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0A3BBC8D-D100-4F6F-AD90-78F516190CAA}"/>
              </a:ext>
            </a:extLst>
          </p:cNvPr>
          <p:cNvSpPr/>
          <p:nvPr userDrawn="1"/>
        </p:nvSpPr>
        <p:spPr>
          <a:xfrm>
            <a:off x="10204829" y="1"/>
            <a:ext cx="1983995" cy="442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 Placeholder 9">
            <a:extLst>
              <a:ext uri="{FF2B5EF4-FFF2-40B4-BE49-F238E27FC236}">
                <a16:creationId xmlns:a16="http://schemas.microsoft.com/office/drawing/2014/main" xmlns="" id="{09328019-552A-4D8D-A2FA-EC8410BE3A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445" y="448839"/>
            <a:ext cx="11570183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1633483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xmlns="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445" y="339510"/>
            <a:ext cx="11570183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6364259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mages &amp;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D9FCCA3A-A18D-428D-936C-AE61C9E25B0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7225801" cy="6858000"/>
          </a:xfrm>
          <a:custGeom>
            <a:avLst/>
            <a:gdLst>
              <a:gd name="connsiteX0" fmla="*/ 0 w 7227683"/>
              <a:gd name="connsiteY0" fmla="*/ 0 h 6858000"/>
              <a:gd name="connsiteX1" fmla="*/ 40369 w 7227683"/>
              <a:gd name="connsiteY1" fmla="*/ 0 h 6858000"/>
              <a:gd name="connsiteX2" fmla="*/ 40423 w 7227683"/>
              <a:gd name="connsiteY2" fmla="*/ 2 h 6858000"/>
              <a:gd name="connsiteX3" fmla="*/ 6096000 w 7227683"/>
              <a:gd name="connsiteY3" fmla="*/ 2 h 6858000"/>
              <a:gd name="connsiteX4" fmla="*/ 6096000 w 7227683"/>
              <a:gd name="connsiteY4" fmla="*/ 2297317 h 6858000"/>
              <a:gd name="connsiteX5" fmla="*/ 7227683 w 7227683"/>
              <a:gd name="connsiteY5" fmla="*/ 3429000 h 6858000"/>
              <a:gd name="connsiteX6" fmla="*/ 6096000 w 7227683"/>
              <a:gd name="connsiteY6" fmla="*/ 4560683 h 6858000"/>
              <a:gd name="connsiteX7" fmla="*/ 6096000 w 7227683"/>
              <a:gd name="connsiteY7" fmla="*/ 6858000 h 6858000"/>
              <a:gd name="connsiteX8" fmla="*/ 0 w 7227683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27683" h="6858000">
                <a:moveTo>
                  <a:pt x="0" y="0"/>
                </a:moveTo>
                <a:lnTo>
                  <a:pt x="40369" y="0"/>
                </a:lnTo>
                <a:lnTo>
                  <a:pt x="40423" y="2"/>
                </a:lnTo>
                <a:lnTo>
                  <a:pt x="6096000" y="2"/>
                </a:lnTo>
                <a:lnTo>
                  <a:pt x="6096000" y="2297317"/>
                </a:lnTo>
                <a:lnTo>
                  <a:pt x="7227683" y="3429000"/>
                </a:lnTo>
                <a:lnTo>
                  <a:pt x="6096000" y="4560683"/>
                </a:lnTo>
                <a:lnTo>
                  <a:pt x="6096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03802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Style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321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_Mordern_Background_blank">
    <p:bg>
      <p:bgPr>
        <a:gradFill>
          <a:gsLst>
            <a:gs pos="4000">
              <a:schemeClr val="accent1">
                <a:lumMod val="75000"/>
              </a:schemeClr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xmlns="" id="{6C85E444-DCE8-4E0B-BDD6-3851A5AB5291}"/>
              </a:ext>
            </a:extLst>
          </p:cNvPr>
          <p:cNvGrpSpPr/>
          <p:nvPr userDrawn="1"/>
        </p:nvGrpSpPr>
        <p:grpSpPr>
          <a:xfrm>
            <a:off x="0" y="1"/>
            <a:ext cx="12188825" cy="6858000"/>
            <a:chOff x="0" y="30163"/>
            <a:chExt cx="12214226" cy="6827837"/>
          </a:xfrm>
        </p:grpSpPr>
        <p:sp>
          <p:nvSpPr>
            <p:cNvPr id="24" name="Freeform 5">
              <a:extLst>
                <a:ext uri="{FF2B5EF4-FFF2-40B4-BE49-F238E27FC236}">
                  <a16:creationId xmlns:a16="http://schemas.microsoft.com/office/drawing/2014/main" xmlns="" id="{7D4E2E9F-FC6E-4918-9ACD-A95F1B26DE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0163"/>
              <a:ext cx="9239250" cy="4876800"/>
            </a:xfrm>
            <a:custGeom>
              <a:avLst/>
              <a:gdLst>
                <a:gd name="T0" fmla="*/ 574 w 1416"/>
                <a:gd name="T1" fmla="*/ 453 h 750"/>
                <a:gd name="T2" fmla="*/ 1028 w 1416"/>
                <a:gd name="T3" fmla="*/ 382 h 750"/>
                <a:gd name="T4" fmla="*/ 1415 w 1416"/>
                <a:gd name="T5" fmla="*/ 71 h 750"/>
                <a:gd name="T6" fmla="*/ 1412 w 1416"/>
                <a:gd name="T7" fmla="*/ 0 h 750"/>
                <a:gd name="T8" fmla="*/ 0 w 1416"/>
                <a:gd name="T9" fmla="*/ 0 h 750"/>
                <a:gd name="T10" fmla="*/ 0 w 1416"/>
                <a:gd name="T11" fmla="*/ 670 h 750"/>
                <a:gd name="T12" fmla="*/ 189 w 1416"/>
                <a:gd name="T13" fmla="*/ 749 h 750"/>
                <a:gd name="T14" fmla="*/ 574 w 1416"/>
                <a:gd name="T15" fmla="*/ 453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6" h="750">
                  <a:moveTo>
                    <a:pt x="574" y="453"/>
                  </a:moveTo>
                  <a:cubicBezTo>
                    <a:pt x="710" y="355"/>
                    <a:pt x="873" y="370"/>
                    <a:pt x="1028" y="382"/>
                  </a:cubicBezTo>
                  <a:cubicBezTo>
                    <a:pt x="1214" y="395"/>
                    <a:pt x="1400" y="287"/>
                    <a:pt x="1415" y="71"/>
                  </a:cubicBezTo>
                  <a:cubicBezTo>
                    <a:pt x="1416" y="47"/>
                    <a:pt x="1415" y="23"/>
                    <a:pt x="141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0"/>
                    <a:pt x="0" y="670"/>
                    <a:pt x="0" y="670"/>
                  </a:cubicBezTo>
                  <a:cubicBezTo>
                    <a:pt x="61" y="721"/>
                    <a:pt x="129" y="750"/>
                    <a:pt x="189" y="749"/>
                  </a:cubicBezTo>
                  <a:cubicBezTo>
                    <a:pt x="365" y="745"/>
                    <a:pt x="448" y="544"/>
                    <a:pt x="574" y="453"/>
                  </a:cubicBezTo>
                </a:path>
              </a:pathLst>
            </a:custGeom>
            <a:solidFill>
              <a:schemeClr val="accent2">
                <a:lumMod val="50000"/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xmlns="" id="{8C278EF2-774F-4250-88F8-7E02691FD2F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54688" y="1643063"/>
              <a:ext cx="6459538" cy="5214937"/>
            </a:xfrm>
            <a:custGeom>
              <a:avLst/>
              <a:gdLst>
                <a:gd name="T0" fmla="*/ 441 w 990"/>
                <a:gd name="T1" fmla="*/ 76 h 802"/>
                <a:gd name="T2" fmla="*/ 233 w 990"/>
                <a:gd name="T3" fmla="*/ 378 h 802"/>
                <a:gd name="T4" fmla="*/ 57 w 990"/>
                <a:gd name="T5" fmla="*/ 659 h 802"/>
                <a:gd name="T6" fmla="*/ 0 w 990"/>
                <a:gd name="T7" fmla="*/ 802 h 802"/>
                <a:gd name="T8" fmla="*/ 554 w 990"/>
                <a:gd name="T9" fmla="*/ 802 h 802"/>
                <a:gd name="T10" fmla="*/ 706 w 990"/>
                <a:gd name="T11" fmla="*/ 733 h 802"/>
                <a:gd name="T12" fmla="*/ 990 w 990"/>
                <a:gd name="T13" fmla="*/ 678 h 802"/>
                <a:gd name="T14" fmla="*/ 990 w 990"/>
                <a:gd name="T15" fmla="*/ 175 h 802"/>
                <a:gd name="T16" fmla="*/ 441 w 990"/>
                <a:gd name="T17" fmla="*/ 76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90" h="802">
                  <a:moveTo>
                    <a:pt x="441" y="76"/>
                  </a:moveTo>
                  <a:cubicBezTo>
                    <a:pt x="315" y="135"/>
                    <a:pt x="282" y="250"/>
                    <a:pt x="233" y="378"/>
                  </a:cubicBezTo>
                  <a:cubicBezTo>
                    <a:pt x="188" y="493"/>
                    <a:pt x="125" y="563"/>
                    <a:pt x="57" y="659"/>
                  </a:cubicBezTo>
                  <a:cubicBezTo>
                    <a:pt x="20" y="713"/>
                    <a:pt x="3" y="761"/>
                    <a:pt x="0" y="802"/>
                  </a:cubicBezTo>
                  <a:cubicBezTo>
                    <a:pt x="554" y="802"/>
                    <a:pt x="554" y="802"/>
                    <a:pt x="554" y="802"/>
                  </a:cubicBezTo>
                  <a:cubicBezTo>
                    <a:pt x="602" y="776"/>
                    <a:pt x="652" y="752"/>
                    <a:pt x="706" y="733"/>
                  </a:cubicBezTo>
                  <a:cubicBezTo>
                    <a:pt x="795" y="701"/>
                    <a:pt x="902" y="706"/>
                    <a:pt x="990" y="678"/>
                  </a:cubicBezTo>
                  <a:cubicBezTo>
                    <a:pt x="990" y="175"/>
                    <a:pt x="990" y="175"/>
                    <a:pt x="990" y="175"/>
                  </a:cubicBezTo>
                  <a:cubicBezTo>
                    <a:pt x="833" y="59"/>
                    <a:pt x="603" y="0"/>
                    <a:pt x="441" y="76"/>
                  </a:cubicBezTo>
                  <a:close/>
                </a:path>
              </a:pathLst>
            </a:custGeom>
            <a:gradFill>
              <a:gsLst>
                <a:gs pos="4000">
                  <a:schemeClr val="accent1">
                    <a:lumMod val="75000"/>
                  </a:schemeClr>
                </a:gs>
                <a:gs pos="100000">
                  <a:schemeClr val="accent3">
                    <a:alpha val="12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xmlns="" id="{404826EA-5908-46D4-930E-1830C3C3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0163"/>
              <a:ext cx="6061075" cy="5176837"/>
            </a:xfrm>
            <a:custGeom>
              <a:avLst/>
              <a:gdLst>
                <a:gd name="T0" fmla="*/ 226 w 929"/>
                <a:gd name="T1" fmla="*/ 468 h 796"/>
                <a:gd name="T2" fmla="*/ 633 w 929"/>
                <a:gd name="T3" fmla="*/ 303 h 796"/>
                <a:gd name="T4" fmla="*/ 929 w 929"/>
                <a:gd name="T5" fmla="*/ 0 h 796"/>
                <a:gd name="T6" fmla="*/ 0 w 929"/>
                <a:gd name="T7" fmla="*/ 0 h 796"/>
                <a:gd name="T8" fmla="*/ 0 w 929"/>
                <a:gd name="T9" fmla="*/ 796 h 796"/>
                <a:gd name="T10" fmla="*/ 226 w 929"/>
                <a:gd name="T11" fmla="*/ 468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9" h="796">
                  <a:moveTo>
                    <a:pt x="226" y="468"/>
                  </a:moveTo>
                  <a:cubicBezTo>
                    <a:pt x="332" y="347"/>
                    <a:pt x="487" y="326"/>
                    <a:pt x="633" y="303"/>
                  </a:cubicBezTo>
                  <a:cubicBezTo>
                    <a:pt x="788" y="278"/>
                    <a:pt x="923" y="166"/>
                    <a:pt x="92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108" y="723"/>
                    <a:pt x="144" y="563"/>
                    <a:pt x="226" y="46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75000"/>
                    <a:alpha val="28000"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xmlns="" id="{E15696F3-30B3-4375-887A-64230AB17B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53150" y="30163"/>
              <a:ext cx="6061075" cy="4129087"/>
            </a:xfrm>
            <a:custGeom>
              <a:avLst/>
              <a:gdLst>
                <a:gd name="T0" fmla="*/ 495 w 929"/>
                <a:gd name="T1" fmla="*/ 0 h 635"/>
                <a:gd name="T2" fmla="*/ 203 w 929"/>
                <a:gd name="T3" fmla="*/ 89 h 635"/>
                <a:gd name="T4" fmla="*/ 725 w 929"/>
                <a:gd name="T5" fmla="*/ 518 h 635"/>
                <a:gd name="T6" fmla="*/ 894 w 929"/>
                <a:gd name="T7" fmla="*/ 279 h 635"/>
                <a:gd name="T8" fmla="*/ 929 w 929"/>
                <a:gd name="T9" fmla="*/ 207 h 635"/>
                <a:gd name="T10" fmla="*/ 929 w 929"/>
                <a:gd name="T11" fmla="*/ 0 h 635"/>
                <a:gd name="T12" fmla="*/ 495 w 929"/>
                <a:gd name="T13" fmla="*/ 0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9" h="635">
                  <a:moveTo>
                    <a:pt x="495" y="0"/>
                  </a:moveTo>
                  <a:cubicBezTo>
                    <a:pt x="393" y="25"/>
                    <a:pt x="272" y="8"/>
                    <a:pt x="203" y="89"/>
                  </a:cubicBezTo>
                  <a:cubicBezTo>
                    <a:pt x="0" y="329"/>
                    <a:pt x="469" y="635"/>
                    <a:pt x="725" y="518"/>
                  </a:cubicBezTo>
                  <a:cubicBezTo>
                    <a:pt x="826" y="472"/>
                    <a:pt x="853" y="381"/>
                    <a:pt x="894" y="279"/>
                  </a:cubicBezTo>
                  <a:cubicBezTo>
                    <a:pt x="904" y="252"/>
                    <a:pt x="916" y="229"/>
                    <a:pt x="929" y="207"/>
                  </a:cubicBezTo>
                  <a:cubicBezTo>
                    <a:pt x="929" y="0"/>
                    <a:pt x="929" y="0"/>
                    <a:pt x="929" y="0"/>
                  </a:cubicBezTo>
                  <a:lnTo>
                    <a:pt x="495" y="0"/>
                  </a:lnTo>
                  <a:close/>
                </a:path>
              </a:pathLst>
            </a:custGeom>
            <a:gradFill>
              <a:gsLst>
                <a:gs pos="95000">
                  <a:schemeClr val="accent1">
                    <a:lumMod val="75000"/>
                  </a:schemeClr>
                </a:gs>
                <a:gs pos="0">
                  <a:schemeClr val="accent2">
                    <a:alpha val="45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xmlns="" id="{22A4C364-A017-46F8-97DE-0399C79117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6851650"/>
              <a:ext cx="12700" cy="6350"/>
            </a:xfrm>
            <a:custGeom>
              <a:avLst/>
              <a:gdLst>
                <a:gd name="T0" fmla="*/ 0 w 2"/>
                <a:gd name="T1" fmla="*/ 1 h 1"/>
                <a:gd name="T2" fmla="*/ 2 w 2"/>
                <a:gd name="T3" fmla="*/ 1 h 1"/>
                <a:gd name="T4" fmla="*/ 0 w 2"/>
                <a:gd name="T5" fmla="*/ 0 h 1"/>
                <a:gd name="T6" fmla="*/ 0 w 2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1F193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xmlns="" id="{9DEC1C15-29D7-40C3-8FD1-F5148A8E2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3470275"/>
              <a:ext cx="3255963" cy="3387725"/>
            </a:xfrm>
            <a:custGeom>
              <a:avLst/>
              <a:gdLst>
                <a:gd name="T0" fmla="*/ 421 w 499"/>
                <a:gd name="T1" fmla="*/ 154 h 521"/>
                <a:gd name="T2" fmla="*/ 310 w 499"/>
                <a:gd name="T3" fmla="*/ 91 h 521"/>
                <a:gd name="T4" fmla="*/ 147 w 499"/>
                <a:gd name="T5" fmla="*/ 312 h 521"/>
                <a:gd name="T6" fmla="*/ 0 w 499"/>
                <a:gd name="T7" fmla="*/ 362 h 521"/>
                <a:gd name="T8" fmla="*/ 0 w 499"/>
                <a:gd name="T9" fmla="*/ 520 h 521"/>
                <a:gd name="T10" fmla="*/ 2 w 499"/>
                <a:gd name="T11" fmla="*/ 521 h 521"/>
                <a:gd name="T12" fmla="*/ 239 w 499"/>
                <a:gd name="T13" fmla="*/ 521 h 521"/>
                <a:gd name="T14" fmla="*/ 296 w 499"/>
                <a:gd name="T15" fmla="*/ 311 h 521"/>
                <a:gd name="T16" fmla="*/ 421 w 499"/>
                <a:gd name="T17" fmla="*/ 154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9" h="521">
                  <a:moveTo>
                    <a:pt x="421" y="154"/>
                  </a:moveTo>
                  <a:cubicBezTo>
                    <a:pt x="499" y="77"/>
                    <a:pt x="411" y="0"/>
                    <a:pt x="310" y="91"/>
                  </a:cubicBezTo>
                  <a:cubicBezTo>
                    <a:pt x="241" y="153"/>
                    <a:pt x="205" y="244"/>
                    <a:pt x="147" y="312"/>
                  </a:cubicBezTo>
                  <a:cubicBezTo>
                    <a:pt x="104" y="361"/>
                    <a:pt x="53" y="354"/>
                    <a:pt x="0" y="362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" y="520"/>
                    <a:pt x="1" y="521"/>
                    <a:pt x="2" y="521"/>
                  </a:cubicBezTo>
                  <a:cubicBezTo>
                    <a:pt x="239" y="521"/>
                    <a:pt x="239" y="521"/>
                    <a:pt x="239" y="521"/>
                  </a:cubicBezTo>
                  <a:cubicBezTo>
                    <a:pt x="284" y="464"/>
                    <a:pt x="279" y="371"/>
                    <a:pt x="296" y="311"/>
                  </a:cubicBezTo>
                  <a:cubicBezTo>
                    <a:pt x="319" y="234"/>
                    <a:pt x="369" y="206"/>
                    <a:pt x="421" y="154"/>
                  </a:cubicBez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0" name="Freeform 12">
              <a:extLst>
                <a:ext uri="{FF2B5EF4-FFF2-40B4-BE49-F238E27FC236}">
                  <a16:creationId xmlns:a16="http://schemas.microsoft.com/office/drawing/2014/main" xmlns="" id="{A5439D73-09F9-4795-B44C-137EE46B5C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523163" y="30163"/>
              <a:ext cx="4691063" cy="4168775"/>
            </a:xfrm>
            <a:custGeom>
              <a:avLst/>
              <a:gdLst>
                <a:gd name="T0" fmla="*/ 660 w 719"/>
                <a:gd name="T1" fmla="*/ 0 h 641"/>
                <a:gd name="T2" fmla="*/ 518 w 719"/>
                <a:gd name="T3" fmla="*/ 81 h 641"/>
                <a:gd name="T4" fmla="*/ 273 w 719"/>
                <a:gd name="T5" fmla="*/ 340 h 641"/>
                <a:gd name="T6" fmla="*/ 211 w 719"/>
                <a:gd name="T7" fmla="*/ 635 h 641"/>
                <a:gd name="T8" fmla="*/ 639 w 719"/>
                <a:gd name="T9" fmla="*/ 421 h 641"/>
                <a:gd name="T10" fmla="*/ 719 w 719"/>
                <a:gd name="T11" fmla="*/ 418 h 641"/>
                <a:gd name="T12" fmla="*/ 719 w 719"/>
                <a:gd name="T13" fmla="*/ 0 h 641"/>
                <a:gd name="T14" fmla="*/ 660 w 719"/>
                <a:gd name="T15" fmla="*/ 0 h 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9" h="641">
                  <a:moveTo>
                    <a:pt x="660" y="0"/>
                  </a:moveTo>
                  <a:cubicBezTo>
                    <a:pt x="618" y="37"/>
                    <a:pt x="563" y="47"/>
                    <a:pt x="518" y="81"/>
                  </a:cubicBezTo>
                  <a:cubicBezTo>
                    <a:pt x="420" y="153"/>
                    <a:pt x="392" y="286"/>
                    <a:pt x="273" y="340"/>
                  </a:cubicBezTo>
                  <a:cubicBezTo>
                    <a:pt x="0" y="465"/>
                    <a:pt x="11" y="627"/>
                    <a:pt x="211" y="635"/>
                  </a:cubicBezTo>
                  <a:cubicBezTo>
                    <a:pt x="378" y="641"/>
                    <a:pt x="424" y="418"/>
                    <a:pt x="639" y="421"/>
                  </a:cubicBezTo>
                  <a:cubicBezTo>
                    <a:pt x="669" y="421"/>
                    <a:pt x="696" y="420"/>
                    <a:pt x="719" y="418"/>
                  </a:cubicBezTo>
                  <a:cubicBezTo>
                    <a:pt x="719" y="0"/>
                    <a:pt x="719" y="0"/>
                    <a:pt x="719" y="0"/>
                  </a:cubicBezTo>
                  <a:lnTo>
                    <a:pt x="660" y="0"/>
                  </a:lnTo>
                  <a:close/>
                </a:path>
              </a:pathLst>
            </a:custGeom>
            <a:gradFill>
              <a:gsLst>
                <a:gs pos="16000">
                  <a:schemeClr val="accent2">
                    <a:lumMod val="20000"/>
                    <a:lumOff val="80000"/>
                    <a:alpha val="66000"/>
                  </a:schemeClr>
                </a:gs>
                <a:gs pos="100000">
                  <a:schemeClr val="accent1">
                    <a:alpha val="5200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xmlns="" id="{26842F20-E07D-4AE6-88E2-8058C81C1820}"/>
                </a:ext>
              </a:extLst>
            </p:cNvPr>
            <p:cNvGrpSpPr/>
            <p:nvPr userDrawn="1"/>
          </p:nvGrpSpPr>
          <p:grpSpPr>
            <a:xfrm>
              <a:off x="4298950" y="1343025"/>
              <a:ext cx="7915276" cy="5514975"/>
              <a:chOff x="4298950" y="1343025"/>
              <a:chExt cx="7915276" cy="5514975"/>
            </a:xfrm>
            <a:gradFill flip="none" rotWithShape="1">
              <a:gsLst>
                <a:gs pos="0">
                  <a:schemeClr val="bg1"/>
                </a:gs>
                <a:gs pos="77000">
                  <a:schemeClr val="bg1">
                    <a:alpha val="23000"/>
                  </a:schemeClr>
                </a:gs>
              </a:gsLst>
              <a:lin ang="8100000" scaled="1"/>
              <a:tileRect/>
            </a:gradFill>
          </p:grpSpPr>
          <p:sp>
            <p:nvSpPr>
              <p:cNvPr id="35" name="Freeform 13">
                <a:extLst>
                  <a:ext uri="{FF2B5EF4-FFF2-40B4-BE49-F238E27FC236}">
                    <a16:creationId xmlns:a16="http://schemas.microsoft.com/office/drawing/2014/main" xmlns="" id="{84C7D3CB-E1E3-4F10-B906-4210BF84E0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950" y="1343025"/>
                <a:ext cx="7915275" cy="5514975"/>
              </a:xfrm>
              <a:custGeom>
                <a:avLst/>
                <a:gdLst>
                  <a:gd name="T0" fmla="*/ 235 w 1213"/>
                  <a:gd name="T1" fmla="*/ 730 h 848"/>
                  <a:gd name="T2" fmla="*/ 469 w 1213"/>
                  <a:gd name="T3" fmla="*/ 558 h 848"/>
                  <a:gd name="T4" fmla="*/ 641 w 1213"/>
                  <a:gd name="T5" fmla="*/ 417 h 848"/>
                  <a:gd name="T6" fmla="*/ 739 w 1213"/>
                  <a:gd name="T7" fmla="*/ 373 h 848"/>
                  <a:gd name="T8" fmla="*/ 885 w 1213"/>
                  <a:gd name="T9" fmla="*/ 294 h 848"/>
                  <a:gd name="T10" fmla="*/ 990 w 1213"/>
                  <a:gd name="T11" fmla="*/ 169 h 848"/>
                  <a:gd name="T12" fmla="*/ 1067 w 1213"/>
                  <a:gd name="T13" fmla="*/ 73 h 848"/>
                  <a:gd name="T14" fmla="*/ 1199 w 1213"/>
                  <a:gd name="T15" fmla="*/ 6 h 848"/>
                  <a:gd name="T16" fmla="*/ 1213 w 1213"/>
                  <a:gd name="T17" fmla="*/ 7 h 848"/>
                  <a:gd name="T18" fmla="*/ 1213 w 1213"/>
                  <a:gd name="T19" fmla="*/ 5 h 848"/>
                  <a:gd name="T20" fmla="*/ 1065 w 1213"/>
                  <a:gd name="T21" fmla="*/ 71 h 848"/>
                  <a:gd name="T22" fmla="*/ 989 w 1213"/>
                  <a:gd name="T23" fmla="*/ 168 h 848"/>
                  <a:gd name="T24" fmla="*/ 884 w 1213"/>
                  <a:gd name="T25" fmla="*/ 292 h 848"/>
                  <a:gd name="T26" fmla="*/ 739 w 1213"/>
                  <a:gd name="T27" fmla="*/ 371 h 848"/>
                  <a:gd name="T28" fmla="*/ 640 w 1213"/>
                  <a:gd name="T29" fmla="*/ 416 h 848"/>
                  <a:gd name="T30" fmla="*/ 468 w 1213"/>
                  <a:gd name="T31" fmla="*/ 557 h 848"/>
                  <a:gd name="T32" fmla="*/ 234 w 1213"/>
                  <a:gd name="T33" fmla="*/ 728 h 848"/>
                  <a:gd name="T34" fmla="*/ 0 w 1213"/>
                  <a:gd name="T35" fmla="*/ 848 h 848"/>
                  <a:gd name="T36" fmla="*/ 4 w 1213"/>
                  <a:gd name="T37" fmla="*/ 848 h 848"/>
                  <a:gd name="T38" fmla="*/ 235 w 1213"/>
                  <a:gd name="T39" fmla="*/ 730 h 8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13" h="848">
                    <a:moveTo>
                      <a:pt x="235" y="730"/>
                    </a:moveTo>
                    <a:cubicBezTo>
                      <a:pt x="332" y="692"/>
                      <a:pt x="402" y="624"/>
                      <a:pt x="469" y="558"/>
                    </a:cubicBezTo>
                    <a:cubicBezTo>
                      <a:pt x="521" y="508"/>
                      <a:pt x="575" y="455"/>
                      <a:pt x="641" y="417"/>
                    </a:cubicBezTo>
                    <a:cubicBezTo>
                      <a:pt x="673" y="399"/>
                      <a:pt x="707" y="386"/>
                      <a:pt x="739" y="373"/>
                    </a:cubicBezTo>
                    <a:cubicBezTo>
                      <a:pt x="791" y="353"/>
                      <a:pt x="840" y="333"/>
                      <a:pt x="885" y="294"/>
                    </a:cubicBezTo>
                    <a:cubicBezTo>
                      <a:pt x="927" y="257"/>
                      <a:pt x="959" y="212"/>
                      <a:pt x="990" y="169"/>
                    </a:cubicBezTo>
                    <a:cubicBezTo>
                      <a:pt x="1014" y="137"/>
                      <a:pt x="1038" y="103"/>
                      <a:pt x="1067" y="73"/>
                    </a:cubicBezTo>
                    <a:cubicBezTo>
                      <a:pt x="1111" y="25"/>
                      <a:pt x="1159" y="6"/>
                      <a:pt x="1199" y="6"/>
                    </a:cubicBezTo>
                    <a:cubicBezTo>
                      <a:pt x="1204" y="6"/>
                      <a:pt x="1209" y="7"/>
                      <a:pt x="1213" y="7"/>
                    </a:cubicBezTo>
                    <a:cubicBezTo>
                      <a:pt x="1213" y="5"/>
                      <a:pt x="1213" y="5"/>
                      <a:pt x="1213" y="5"/>
                    </a:cubicBezTo>
                    <a:cubicBezTo>
                      <a:pt x="1170" y="0"/>
                      <a:pt x="1116" y="18"/>
                      <a:pt x="1065" y="71"/>
                    </a:cubicBezTo>
                    <a:cubicBezTo>
                      <a:pt x="1037" y="102"/>
                      <a:pt x="1012" y="135"/>
                      <a:pt x="989" y="168"/>
                    </a:cubicBezTo>
                    <a:cubicBezTo>
                      <a:pt x="958" y="211"/>
                      <a:pt x="926" y="256"/>
                      <a:pt x="884" y="292"/>
                    </a:cubicBezTo>
                    <a:cubicBezTo>
                      <a:pt x="839" y="332"/>
                      <a:pt x="790" y="351"/>
                      <a:pt x="739" y="371"/>
                    </a:cubicBezTo>
                    <a:cubicBezTo>
                      <a:pt x="706" y="384"/>
                      <a:pt x="673" y="397"/>
                      <a:pt x="640" y="416"/>
                    </a:cubicBezTo>
                    <a:cubicBezTo>
                      <a:pt x="574" y="454"/>
                      <a:pt x="520" y="506"/>
                      <a:pt x="468" y="557"/>
                    </a:cubicBezTo>
                    <a:cubicBezTo>
                      <a:pt x="401" y="622"/>
                      <a:pt x="331" y="690"/>
                      <a:pt x="234" y="728"/>
                    </a:cubicBezTo>
                    <a:cubicBezTo>
                      <a:pt x="139" y="765"/>
                      <a:pt x="59" y="806"/>
                      <a:pt x="0" y="848"/>
                    </a:cubicBezTo>
                    <a:cubicBezTo>
                      <a:pt x="4" y="848"/>
                      <a:pt x="4" y="848"/>
                      <a:pt x="4" y="848"/>
                    </a:cubicBezTo>
                    <a:cubicBezTo>
                      <a:pt x="62" y="807"/>
                      <a:pt x="141" y="766"/>
                      <a:pt x="235" y="73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 dirty="0"/>
              </a:p>
            </p:txBody>
          </p:sp>
          <p:sp>
            <p:nvSpPr>
              <p:cNvPr id="36" name="Freeform 14">
                <a:extLst>
                  <a:ext uri="{FF2B5EF4-FFF2-40B4-BE49-F238E27FC236}">
                    <a16:creationId xmlns:a16="http://schemas.microsoft.com/office/drawing/2014/main" xmlns="" id="{63C2C6FF-9F7F-4286-BA9D-C0D2C83FB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66038" y="3327400"/>
                <a:ext cx="4548188" cy="3530600"/>
              </a:xfrm>
              <a:custGeom>
                <a:avLst/>
                <a:gdLst>
                  <a:gd name="T0" fmla="*/ 693 w 697"/>
                  <a:gd name="T1" fmla="*/ 4 h 543"/>
                  <a:gd name="T2" fmla="*/ 617 w 697"/>
                  <a:gd name="T3" fmla="*/ 97 h 543"/>
                  <a:gd name="T4" fmla="*/ 575 w 697"/>
                  <a:gd name="T5" fmla="*/ 229 h 543"/>
                  <a:gd name="T6" fmla="*/ 487 w 697"/>
                  <a:gd name="T7" fmla="*/ 421 h 543"/>
                  <a:gd name="T8" fmla="*/ 167 w 697"/>
                  <a:gd name="T9" fmla="*/ 509 h 543"/>
                  <a:gd name="T10" fmla="*/ 0 w 697"/>
                  <a:gd name="T11" fmla="*/ 543 h 543"/>
                  <a:gd name="T12" fmla="*/ 6 w 697"/>
                  <a:gd name="T13" fmla="*/ 543 h 543"/>
                  <a:gd name="T14" fmla="*/ 167 w 697"/>
                  <a:gd name="T15" fmla="*/ 511 h 543"/>
                  <a:gd name="T16" fmla="*/ 489 w 697"/>
                  <a:gd name="T17" fmla="*/ 422 h 543"/>
                  <a:gd name="T18" fmla="*/ 577 w 697"/>
                  <a:gd name="T19" fmla="*/ 230 h 543"/>
                  <a:gd name="T20" fmla="*/ 618 w 697"/>
                  <a:gd name="T21" fmla="*/ 98 h 543"/>
                  <a:gd name="T22" fmla="*/ 618 w 697"/>
                  <a:gd name="T23" fmla="*/ 98 h 543"/>
                  <a:gd name="T24" fmla="*/ 618 w 697"/>
                  <a:gd name="T25" fmla="*/ 98 h 543"/>
                  <a:gd name="T26" fmla="*/ 695 w 697"/>
                  <a:gd name="T27" fmla="*/ 6 h 543"/>
                  <a:gd name="T28" fmla="*/ 697 w 697"/>
                  <a:gd name="T29" fmla="*/ 3 h 543"/>
                  <a:gd name="T30" fmla="*/ 697 w 697"/>
                  <a:gd name="T31" fmla="*/ 0 h 543"/>
                  <a:gd name="T32" fmla="*/ 693 w 697"/>
                  <a:gd name="T33" fmla="*/ 4 h 5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97" h="543">
                    <a:moveTo>
                      <a:pt x="693" y="4"/>
                    </a:moveTo>
                    <a:cubicBezTo>
                      <a:pt x="665" y="32"/>
                      <a:pt x="635" y="60"/>
                      <a:pt x="617" y="97"/>
                    </a:cubicBezTo>
                    <a:cubicBezTo>
                      <a:pt x="596" y="139"/>
                      <a:pt x="585" y="185"/>
                      <a:pt x="575" y="229"/>
                    </a:cubicBezTo>
                    <a:cubicBezTo>
                      <a:pt x="559" y="298"/>
                      <a:pt x="542" y="369"/>
                      <a:pt x="487" y="421"/>
                    </a:cubicBezTo>
                    <a:cubicBezTo>
                      <a:pt x="426" y="479"/>
                      <a:pt x="321" y="508"/>
                      <a:pt x="167" y="509"/>
                    </a:cubicBezTo>
                    <a:cubicBezTo>
                      <a:pt x="105" y="509"/>
                      <a:pt x="50" y="523"/>
                      <a:pt x="0" y="543"/>
                    </a:cubicBezTo>
                    <a:cubicBezTo>
                      <a:pt x="6" y="543"/>
                      <a:pt x="6" y="543"/>
                      <a:pt x="6" y="543"/>
                    </a:cubicBezTo>
                    <a:cubicBezTo>
                      <a:pt x="54" y="524"/>
                      <a:pt x="107" y="511"/>
                      <a:pt x="167" y="511"/>
                    </a:cubicBezTo>
                    <a:cubicBezTo>
                      <a:pt x="322" y="510"/>
                      <a:pt x="427" y="481"/>
                      <a:pt x="489" y="422"/>
                    </a:cubicBezTo>
                    <a:cubicBezTo>
                      <a:pt x="544" y="370"/>
                      <a:pt x="561" y="299"/>
                      <a:pt x="577" y="230"/>
                    </a:cubicBezTo>
                    <a:cubicBezTo>
                      <a:pt x="587" y="185"/>
                      <a:pt x="598" y="139"/>
                      <a:pt x="618" y="98"/>
                    </a:cubicBezTo>
                    <a:cubicBezTo>
                      <a:pt x="618" y="98"/>
                      <a:pt x="618" y="98"/>
                      <a:pt x="618" y="98"/>
                    </a:cubicBezTo>
                    <a:cubicBezTo>
                      <a:pt x="618" y="98"/>
                      <a:pt x="618" y="98"/>
                      <a:pt x="618" y="98"/>
                    </a:cubicBezTo>
                    <a:cubicBezTo>
                      <a:pt x="637" y="61"/>
                      <a:pt x="666" y="33"/>
                      <a:pt x="695" y="6"/>
                    </a:cubicBezTo>
                    <a:cubicBezTo>
                      <a:pt x="695" y="5"/>
                      <a:pt x="696" y="4"/>
                      <a:pt x="697" y="3"/>
                    </a:cubicBezTo>
                    <a:cubicBezTo>
                      <a:pt x="697" y="0"/>
                      <a:pt x="697" y="0"/>
                      <a:pt x="697" y="0"/>
                    </a:cubicBezTo>
                    <a:cubicBezTo>
                      <a:pt x="696" y="2"/>
                      <a:pt x="695" y="3"/>
                      <a:pt x="693" y="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xmlns="" id="{9CB9CC98-7E44-49F0-8065-2FB7207CBDF2}"/>
                </a:ext>
              </a:extLst>
            </p:cNvPr>
            <p:cNvGrpSpPr/>
            <p:nvPr userDrawn="1"/>
          </p:nvGrpSpPr>
          <p:grpSpPr>
            <a:xfrm>
              <a:off x="0" y="30163"/>
              <a:ext cx="8410575" cy="5422900"/>
              <a:chOff x="0" y="30163"/>
              <a:chExt cx="8410575" cy="5422900"/>
            </a:xfrm>
            <a:gradFill flip="none" rotWithShape="1">
              <a:gsLst>
                <a:gs pos="0">
                  <a:schemeClr val="bg1"/>
                </a:gs>
                <a:gs pos="77000">
                  <a:schemeClr val="bg1">
                    <a:alpha val="23000"/>
                  </a:schemeClr>
                </a:gs>
              </a:gsLst>
              <a:lin ang="16200000" scaled="1"/>
              <a:tileRect/>
            </a:gradFill>
          </p:grpSpPr>
          <p:sp>
            <p:nvSpPr>
              <p:cNvPr id="33" name="Freeform 15">
                <a:extLst>
                  <a:ext uri="{FF2B5EF4-FFF2-40B4-BE49-F238E27FC236}">
                    <a16:creationId xmlns:a16="http://schemas.microsoft.com/office/drawing/2014/main" xmlns="" id="{F0B7AA34-0977-450F-92F8-24DF033853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0163"/>
                <a:ext cx="2733675" cy="3582987"/>
              </a:xfrm>
              <a:custGeom>
                <a:avLst/>
                <a:gdLst>
                  <a:gd name="T0" fmla="*/ 68 w 419"/>
                  <a:gd name="T1" fmla="*/ 507 h 551"/>
                  <a:gd name="T2" fmla="*/ 332 w 419"/>
                  <a:gd name="T3" fmla="*/ 249 h 551"/>
                  <a:gd name="T4" fmla="*/ 389 w 419"/>
                  <a:gd name="T5" fmla="*/ 93 h 551"/>
                  <a:gd name="T6" fmla="*/ 419 w 419"/>
                  <a:gd name="T7" fmla="*/ 0 h 551"/>
                  <a:gd name="T8" fmla="*/ 417 w 419"/>
                  <a:gd name="T9" fmla="*/ 0 h 551"/>
                  <a:gd name="T10" fmla="*/ 387 w 419"/>
                  <a:gd name="T11" fmla="*/ 92 h 551"/>
                  <a:gd name="T12" fmla="*/ 330 w 419"/>
                  <a:gd name="T13" fmla="*/ 248 h 551"/>
                  <a:gd name="T14" fmla="*/ 67 w 419"/>
                  <a:gd name="T15" fmla="*/ 506 h 551"/>
                  <a:gd name="T16" fmla="*/ 0 w 419"/>
                  <a:gd name="T17" fmla="*/ 548 h 551"/>
                  <a:gd name="T18" fmla="*/ 0 w 419"/>
                  <a:gd name="T19" fmla="*/ 551 h 551"/>
                  <a:gd name="T20" fmla="*/ 68 w 419"/>
                  <a:gd name="T21" fmla="*/ 507 h 5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19" h="551">
                    <a:moveTo>
                      <a:pt x="68" y="507"/>
                    </a:moveTo>
                    <a:cubicBezTo>
                      <a:pt x="174" y="441"/>
                      <a:pt x="266" y="383"/>
                      <a:pt x="332" y="249"/>
                    </a:cubicBezTo>
                    <a:cubicBezTo>
                      <a:pt x="353" y="204"/>
                      <a:pt x="370" y="150"/>
                      <a:pt x="389" y="93"/>
                    </a:cubicBezTo>
                    <a:cubicBezTo>
                      <a:pt x="398" y="62"/>
                      <a:pt x="408" y="31"/>
                      <a:pt x="419" y="0"/>
                    </a:cubicBezTo>
                    <a:cubicBezTo>
                      <a:pt x="417" y="0"/>
                      <a:pt x="417" y="0"/>
                      <a:pt x="417" y="0"/>
                    </a:cubicBezTo>
                    <a:cubicBezTo>
                      <a:pt x="406" y="31"/>
                      <a:pt x="396" y="62"/>
                      <a:pt x="387" y="92"/>
                    </a:cubicBezTo>
                    <a:cubicBezTo>
                      <a:pt x="369" y="150"/>
                      <a:pt x="351" y="203"/>
                      <a:pt x="330" y="248"/>
                    </a:cubicBezTo>
                    <a:cubicBezTo>
                      <a:pt x="265" y="381"/>
                      <a:pt x="173" y="439"/>
                      <a:pt x="67" y="506"/>
                    </a:cubicBezTo>
                    <a:cubicBezTo>
                      <a:pt x="45" y="519"/>
                      <a:pt x="23" y="533"/>
                      <a:pt x="0" y="548"/>
                    </a:cubicBezTo>
                    <a:cubicBezTo>
                      <a:pt x="0" y="551"/>
                      <a:pt x="0" y="551"/>
                      <a:pt x="0" y="551"/>
                    </a:cubicBezTo>
                    <a:cubicBezTo>
                      <a:pt x="23" y="535"/>
                      <a:pt x="46" y="521"/>
                      <a:pt x="68" y="50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" name="Freeform 16">
                <a:extLst>
                  <a:ext uri="{FF2B5EF4-FFF2-40B4-BE49-F238E27FC236}">
                    <a16:creationId xmlns:a16="http://schemas.microsoft.com/office/drawing/2014/main" xmlns="" id="{76174E94-4A86-42E0-93E5-E4DFE4E8F2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30163"/>
                <a:ext cx="8410575" cy="5422900"/>
              </a:xfrm>
              <a:custGeom>
                <a:avLst/>
                <a:gdLst>
                  <a:gd name="T0" fmla="*/ 16 w 1289"/>
                  <a:gd name="T1" fmla="*/ 832 h 834"/>
                  <a:gd name="T2" fmla="*/ 209 w 1289"/>
                  <a:gd name="T3" fmla="*/ 767 h 834"/>
                  <a:gd name="T4" fmla="*/ 493 w 1289"/>
                  <a:gd name="T5" fmla="*/ 504 h 834"/>
                  <a:gd name="T6" fmla="*/ 688 w 1289"/>
                  <a:gd name="T7" fmla="*/ 308 h 834"/>
                  <a:gd name="T8" fmla="*/ 979 w 1289"/>
                  <a:gd name="T9" fmla="*/ 243 h 834"/>
                  <a:gd name="T10" fmla="*/ 1159 w 1289"/>
                  <a:gd name="T11" fmla="*/ 241 h 834"/>
                  <a:gd name="T12" fmla="*/ 1276 w 1289"/>
                  <a:gd name="T13" fmla="*/ 158 h 834"/>
                  <a:gd name="T14" fmla="*/ 1236 w 1289"/>
                  <a:gd name="T15" fmla="*/ 0 h 834"/>
                  <a:gd name="T16" fmla="*/ 1233 w 1289"/>
                  <a:gd name="T17" fmla="*/ 0 h 834"/>
                  <a:gd name="T18" fmla="*/ 1274 w 1289"/>
                  <a:gd name="T19" fmla="*/ 157 h 834"/>
                  <a:gd name="T20" fmla="*/ 1158 w 1289"/>
                  <a:gd name="T21" fmla="*/ 239 h 834"/>
                  <a:gd name="T22" fmla="*/ 979 w 1289"/>
                  <a:gd name="T23" fmla="*/ 241 h 834"/>
                  <a:gd name="T24" fmla="*/ 687 w 1289"/>
                  <a:gd name="T25" fmla="*/ 306 h 834"/>
                  <a:gd name="T26" fmla="*/ 492 w 1289"/>
                  <a:gd name="T27" fmla="*/ 503 h 834"/>
                  <a:gd name="T28" fmla="*/ 208 w 1289"/>
                  <a:gd name="T29" fmla="*/ 766 h 834"/>
                  <a:gd name="T30" fmla="*/ 0 w 1289"/>
                  <a:gd name="T31" fmla="*/ 830 h 834"/>
                  <a:gd name="T32" fmla="*/ 0 w 1289"/>
                  <a:gd name="T33" fmla="*/ 832 h 834"/>
                  <a:gd name="T34" fmla="*/ 9 w 1289"/>
                  <a:gd name="T35" fmla="*/ 832 h 834"/>
                  <a:gd name="T36" fmla="*/ 16 w 1289"/>
                  <a:gd name="T37" fmla="*/ 832 h 8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289" h="834">
                    <a:moveTo>
                      <a:pt x="16" y="832"/>
                    </a:moveTo>
                    <a:cubicBezTo>
                      <a:pt x="75" y="832"/>
                      <a:pt x="142" y="810"/>
                      <a:pt x="209" y="767"/>
                    </a:cubicBezTo>
                    <a:cubicBezTo>
                      <a:pt x="319" y="698"/>
                      <a:pt x="408" y="600"/>
                      <a:pt x="493" y="504"/>
                    </a:cubicBezTo>
                    <a:cubicBezTo>
                      <a:pt x="555" y="436"/>
                      <a:pt x="618" y="365"/>
                      <a:pt x="688" y="308"/>
                    </a:cubicBezTo>
                    <a:cubicBezTo>
                      <a:pt x="785" y="228"/>
                      <a:pt x="879" y="235"/>
                      <a:pt x="979" y="243"/>
                    </a:cubicBezTo>
                    <a:cubicBezTo>
                      <a:pt x="1037" y="248"/>
                      <a:pt x="1096" y="252"/>
                      <a:pt x="1159" y="241"/>
                    </a:cubicBezTo>
                    <a:cubicBezTo>
                      <a:pt x="1224" y="229"/>
                      <a:pt x="1263" y="201"/>
                      <a:pt x="1276" y="158"/>
                    </a:cubicBezTo>
                    <a:cubicBezTo>
                      <a:pt x="1289" y="115"/>
                      <a:pt x="1274" y="60"/>
                      <a:pt x="1236" y="0"/>
                    </a:cubicBezTo>
                    <a:cubicBezTo>
                      <a:pt x="1233" y="0"/>
                      <a:pt x="1233" y="0"/>
                      <a:pt x="1233" y="0"/>
                    </a:cubicBezTo>
                    <a:cubicBezTo>
                      <a:pt x="1272" y="60"/>
                      <a:pt x="1287" y="116"/>
                      <a:pt x="1274" y="157"/>
                    </a:cubicBezTo>
                    <a:cubicBezTo>
                      <a:pt x="1262" y="199"/>
                      <a:pt x="1223" y="227"/>
                      <a:pt x="1158" y="239"/>
                    </a:cubicBezTo>
                    <a:cubicBezTo>
                      <a:pt x="1096" y="250"/>
                      <a:pt x="1037" y="246"/>
                      <a:pt x="979" y="241"/>
                    </a:cubicBezTo>
                    <a:cubicBezTo>
                      <a:pt x="879" y="233"/>
                      <a:pt x="784" y="226"/>
                      <a:pt x="687" y="306"/>
                    </a:cubicBezTo>
                    <a:cubicBezTo>
                      <a:pt x="617" y="364"/>
                      <a:pt x="553" y="435"/>
                      <a:pt x="492" y="503"/>
                    </a:cubicBezTo>
                    <a:cubicBezTo>
                      <a:pt x="406" y="598"/>
                      <a:pt x="318" y="697"/>
                      <a:pt x="208" y="766"/>
                    </a:cubicBezTo>
                    <a:cubicBezTo>
                      <a:pt x="129" y="816"/>
                      <a:pt x="57" y="834"/>
                      <a:pt x="0" y="830"/>
                    </a:cubicBezTo>
                    <a:cubicBezTo>
                      <a:pt x="0" y="832"/>
                      <a:pt x="0" y="832"/>
                      <a:pt x="0" y="832"/>
                    </a:cubicBezTo>
                    <a:cubicBezTo>
                      <a:pt x="3" y="832"/>
                      <a:pt x="6" y="832"/>
                      <a:pt x="9" y="832"/>
                    </a:cubicBezTo>
                    <a:cubicBezTo>
                      <a:pt x="11" y="832"/>
                      <a:pt x="14" y="832"/>
                      <a:pt x="16" y="83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487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BC1A878D-07A3-41D4-969A-CEC7DA64394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88825" cy="6857999"/>
          </a:xfrm>
          <a:prstGeom prst="parallelogram">
            <a:avLst>
              <a:gd name="adj" fmla="val 90695"/>
            </a:avLst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356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67089B-A4E4-488B-A2A7-7F7BA5A71C53}"/>
              </a:ext>
            </a:extLst>
          </p:cNvPr>
          <p:cNvSpPr/>
          <p:nvPr userDrawn="1"/>
        </p:nvSpPr>
        <p:spPr>
          <a:xfrm>
            <a:off x="5158309" y="0"/>
            <a:ext cx="7030512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xmlns="" id="{A7E992AB-F520-4DA7-8147-A422DC901B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4413" y="908050"/>
            <a:ext cx="5184775" cy="482441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xmlns="" id="{FFD9F981-6267-4464-945B-1E5E5D584D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688" y="1232744"/>
            <a:ext cx="3614536" cy="439251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4400" b="1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307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&amp;V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6EC2F7FD-0CC2-4DFD-971A-E1F2286FD4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10436" y="0"/>
            <a:ext cx="5878389" cy="6858000"/>
          </a:xfrm>
          <a:solidFill>
            <a:schemeClr val="accent2"/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14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xmlns="" id="{030802C3-46DF-495C-8279-8A927BEE92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4412" y="-1"/>
            <a:ext cx="6094412" cy="2238706"/>
          </a:xfrm>
          <a:custGeom>
            <a:avLst/>
            <a:gdLst>
              <a:gd name="connsiteX0" fmla="*/ 0 w 6094412"/>
              <a:gd name="connsiteY0" fmla="*/ 0 h 2238706"/>
              <a:gd name="connsiteX1" fmla="*/ 6094412 w 6094412"/>
              <a:gd name="connsiteY1" fmla="*/ 0 h 2238706"/>
              <a:gd name="connsiteX2" fmla="*/ 6094412 w 6094412"/>
              <a:gd name="connsiteY2" fmla="*/ 2238706 h 2238706"/>
              <a:gd name="connsiteX3" fmla="*/ 0 w 6094412"/>
              <a:gd name="connsiteY3" fmla="*/ 2238706 h 223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2238706">
                <a:moveTo>
                  <a:pt x="0" y="0"/>
                </a:moveTo>
                <a:lnTo>
                  <a:pt x="6094412" y="0"/>
                </a:lnTo>
                <a:lnTo>
                  <a:pt x="6094412" y="2238706"/>
                </a:lnTo>
                <a:lnTo>
                  <a:pt x="0" y="2238706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xmlns="" id="{3520F4BA-0004-4922-9652-4CF70CC52EF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4412" y="2310713"/>
            <a:ext cx="6094412" cy="2238706"/>
          </a:xfrm>
          <a:custGeom>
            <a:avLst/>
            <a:gdLst>
              <a:gd name="connsiteX0" fmla="*/ 0 w 6094412"/>
              <a:gd name="connsiteY0" fmla="*/ 0 h 2238706"/>
              <a:gd name="connsiteX1" fmla="*/ 6094412 w 6094412"/>
              <a:gd name="connsiteY1" fmla="*/ 0 h 2238706"/>
              <a:gd name="connsiteX2" fmla="*/ 6094412 w 6094412"/>
              <a:gd name="connsiteY2" fmla="*/ 2238706 h 2238706"/>
              <a:gd name="connsiteX3" fmla="*/ 0 w 6094412"/>
              <a:gd name="connsiteY3" fmla="*/ 2238706 h 2238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2238706">
                <a:moveTo>
                  <a:pt x="0" y="0"/>
                </a:moveTo>
                <a:lnTo>
                  <a:pt x="6094412" y="0"/>
                </a:lnTo>
                <a:lnTo>
                  <a:pt x="6094412" y="2238706"/>
                </a:lnTo>
                <a:lnTo>
                  <a:pt x="0" y="2238706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xmlns="" id="{7DCAF7F1-478C-4875-A1D8-9719E8FC26E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4412" y="4621427"/>
            <a:ext cx="6094412" cy="2236572"/>
          </a:xfrm>
          <a:custGeom>
            <a:avLst/>
            <a:gdLst>
              <a:gd name="connsiteX0" fmla="*/ 0 w 6094412"/>
              <a:gd name="connsiteY0" fmla="*/ 0 h 2236572"/>
              <a:gd name="connsiteX1" fmla="*/ 6094412 w 6094412"/>
              <a:gd name="connsiteY1" fmla="*/ 0 h 2236572"/>
              <a:gd name="connsiteX2" fmla="*/ 6094412 w 6094412"/>
              <a:gd name="connsiteY2" fmla="*/ 2236572 h 2236572"/>
              <a:gd name="connsiteX3" fmla="*/ 0 w 6094412"/>
              <a:gd name="connsiteY3" fmla="*/ 2236572 h 223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2236572">
                <a:moveTo>
                  <a:pt x="0" y="0"/>
                </a:moveTo>
                <a:lnTo>
                  <a:pt x="6094412" y="0"/>
                </a:lnTo>
                <a:lnTo>
                  <a:pt x="6094412" y="2236572"/>
                </a:lnTo>
                <a:lnTo>
                  <a:pt x="0" y="2236572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6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D01E398B-15D6-4251-B888-0BBCB8C2E4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-3174"/>
            <a:ext cx="5464748" cy="5432035"/>
          </a:xfrm>
          <a:custGeom>
            <a:avLst/>
            <a:gdLst>
              <a:gd name="connsiteX0" fmla="*/ 0 w 5464748"/>
              <a:gd name="connsiteY0" fmla="*/ 0 h 5432035"/>
              <a:gd name="connsiteX1" fmla="*/ 3970932 w 5464748"/>
              <a:gd name="connsiteY1" fmla="*/ 0 h 5432035"/>
              <a:gd name="connsiteX2" fmla="*/ 5431214 w 5464748"/>
              <a:gd name="connsiteY2" fmla="*/ 1481620 h 5432035"/>
              <a:gd name="connsiteX3" fmla="*/ 5430018 w 5464748"/>
              <a:gd name="connsiteY3" fmla="*/ 1646413 h 5432035"/>
              <a:gd name="connsiteX4" fmla="*/ 1623105 w 5464748"/>
              <a:gd name="connsiteY4" fmla="*/ 5398500 h 5432035"/>
              <a:gd name="connsiteX5" fmla="*/ 1458312 w 5464748"/>
              <a:gd name="connsiteY5" fmla="*/ 5397305 h 5432035"/>
              <a:gd name="connsiteX6" fmla="*/ 0 w 5464748"/>
              <a:gd name="connsiteY6" fmla="*/ 3917684 h 543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4748" h="5432035">
                <a:moveTo>
                  <a:pt x="0" y="0"/>
                </a:moveTo>
                <a:lnTo>
                  <a:pt x="3970932" y="0"/>
                </a:lnTo>
                <a:lnTo>
                  <a:pt x="5431214" y="1481620"/>
                </a:lnTo>
                <a:cubicBezTo>
                  <a:pt x="5476390" y="1527457"/>
                  <a:pt x="5475855" y="1601237"/>
                  <a:pt x="5430018" y="1646413"/>
                </a:cubicBezTo>
                <a:lnTo>
                  <a:pt x="1623105" y="5398500"/>
                </a:lnTo>
                <a:cubicBezTo>
                  <a:pt x="1577269" y="5443676"/>
                  <a:pt x="1503488" y="5443141"/>
                  <a:pt x="1458312" y="5397305"/>
                </a:cubicBezTo>
                <a:lnTo>
                  <a:pt x="0" y="3917684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460DD81-CE53-4988-AA8C-DCFE75779A28}"/>
              </a:ext>
            </a:extLst>
          </p:cNvPr>
          <p:cNvSpPr/>
          <p:nvPr userDrawn="1"/>
        </p:nvSpPr>
        <p:spPr>
          <a:xfrm>
            <a:off x="0" y="6237312"/>
            <a:ext cx="12188825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xmlns="" id="{2B50C96E-20AF-4CD4-8A5C-F241839A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</p:spPr>
        <p:txBody>
          <a:bodyPr lIns="0"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xmlns="" id="{015B24E8-709E-4BB1-8463-62BE6D60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960" y="6356351"/>
            <a:ext cx="3859795" cy="365125"/>
          </a:xfrm>
        </p:spPr>
        <p:txBody>
          <a:bodyPr lIns="0" rIns="0"/>
          <a:lstStyle>
            <a:lvl1pPr algn="l"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Companyname.com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460DD81-CE53-4988-AA8C-DCFE75779A28}"/>
              </a:ext>
            </a:extLst>
          </p:cNvPr>
          <p:cNvSpPr/>
          <p:nvPr userDrawn="1"/>
        </p:nvSpPr>
        <p:spPr>
          <a:xfrm>
            <a:off x="-1" y="0"/>
            <a:ext cx="12188825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146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at We 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460DD81-CE53-4988-AA8C-DCFE75779A28}"/>
              </a:ext>
            </a:extLst>
          </p:cNvPr>
          <p:cNvSpPr/>
          <p:nvPr userDrawn="1"/>
        </p:nvSpPr>
        <p:spPr>
          <a:xfrm>
            <a:off x="0" y="6237312"/>
            <a:ext cx="12188825" cy="6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xmlns="" id="{2B50C96E-20AF-4CD4-8A5C-F241839A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5325" y="6356351"/>
            <a:ext cx="2844059" cy="365125"/>
          </a:xfrm>
        </p:spPr>
        <p:txBody>
          <a:bodyPr lIns="0"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xmlns="" id="{015B24E8-709E-4BB1-8463-62BE6D60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3960" y="6356351"/>
            <a:ext cx="3859795" cy="365125"/>
          </a:xfrm>
        </p:spPr>
        <p:txBody>
          <a:bodyPr lIns="0" rIns="0"/>
          <a:lstStyle>
            <a:lvl1pPr algn="l">
              <a:defRPr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Companyname.com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CDA2F5C-1E73-4D73-9865-156115AF49BF}"/>
              </a:ext>
            </a:extLst>
          </p:cNvPr>
          <p:cNvSpPr/>
          <p:nvPr userDrawn="1"/>
        </p:nvSpPr>
        <p:spPr>
          <a:xfrm>
            <a:off x="0" y="836712"/>
            <a:ext cx="12188825" cy="10801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AFADCFE-632B-4116-AD33-6F8DDF0C7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837207"/>
            <a:ext cx="10955128" cy="1079500"/>
          </a:xfrm>
        </p:spPr>
        <p:txBody>
          <a:bodyPr lIns="0" rIns="0" anchor="ctr">
            <a:normAutofit/>
          </a:bodyPr>
          <a:lstStyle>
            <a:lvl1pPr marL="0" indent="0">
              <a:buFontTx/>
              <a:buNone/>
              <a:defRPr sz="48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93297EF9-1609-4424-A91A-99F6ED7967B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" y="2259154"/>
            <a:ext cx="10955338" cy="1169846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xmlns="" id="{AA7182C0-361F-4B45-86C3-6845DC9331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598" y="4455232"/>
            <a:ext cx="5254285" cy="1169846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xmlns="" id="{EA9B231F-A52C-4FEE-BEC1-6C20EFDEC21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8" y="3825307"/>
            <a:ext cx="5254285" cy="495426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xmlns="" id="{60163AE6-08EC-4D43-AD7A-32188DEBA9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10435" y="4455232"/>
            <a:ext cx="5254285" cy="1169846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xmlns="" id="{52FC3A17-CF20-46F3-9E25-30875E1D7C9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10435" y="3825307"/>
            <a:ext cx="5254285" cy="495426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09494" indent="0">
              <a:buFontTx/>
              <a:buNone/>
              <a:defRPr/>
            </a:lvl2pPr>
            <a:lvl3pPr marL="1218986" indent="0">
              <a:buFontTx/>
              <a:buNone/>
              <a:defRPr/>
            </a:lvl3pPr>
            <a:lvl4pPr marL="1828480" indent="0">
              <a:buFontTx/>
              <a:buNone/>
              <a:defRPr/>
            </a:lvl4pPr>
            <a:lvl5pPr marL="2437973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55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5" r:id="rId3"/>
    <p:sldLayoutId id="2147483664" r:id="rId4"/>
    <p:sldLayoutId id="2147483665" r:id="rId5"/>
    <p:sldLayoutId id="2147483670" r:id="rId6"/>
    <p:sldLayoutId id="2147483655" r:id="rId7"/>
    <p:sldLayoutId id="2147483667" r:id="rId8"/>
    <p:sldLayoutId id="2147483669" r:id="rId9"/>
    <p:sldLayoutId id="2147483668" r:id="rId10"/>
    <p:sldLayoutId id="2147483671" r:id="rId11"/>
    <p:sldLayoutId id="2147483672" r:id="rId12"/>
    <p:sldLayoutId id="2147483673" r:id="rId13"/>
    <p:sldLayoutId id="2147483666" r:id="rId14"/>
    <p:sldLayoutId id="2147483650" r:id="rId15"/>
    <p:sldLayoutId id="2147483652" r:id="rId16"/>
    <p:sldLayoutId id="2147483653" r:id="rId17"/>
    <p:sldLayoutId id="2147483654" r:id="rId18"/>
    <p:sldLayoutId id="2147483662" r:id="rId19"/>
    <p:sldLayoutId id="2147483663" r:id="rId20"/>
    <p:sldLayoutId id="2147483656" r:id="rId21"/>
    <p:sldLayoutId id="2147483657" r:id="rId22"/>
    <p:sldLayoutId id="2147483658" r:id="rId23"/>
    <p:sldLayoutId id="2147483659" r:id="rId24"/>
    <p:sldLayoutId id="2147483689" r:id="rId25"/>
    <p:sldLayoutId id="2147483691" r:id="rId26"/>
    <p:sldLayoutId id="2147483693" r:id="rId27"/>
    <p:sldLayoutId id="2147483694" r:id="rId28"/>
    <p:sldLayoutId id="2147483695" r:id="rId29"/>
    <p:sldLayoutId id="2147483696" r:id="rId30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7BBD5063-AF82-4A7C-8D54-A9EAE8E3788B}"/>
              </a:ext>
            </a:extLst>
          </p:cNvPr>
          <p:cNvSpPr/>
          <p:nvPr/>
        </p:nvSpPr>
        <p:spPr>
          <a:xfrm>
            <a:off x="-3175" y="-27385"/>
            <a:ext cx="12188825" cy="6883797"/>
          </a:xfrm>
          <a:prstGeom prst="rect">
            <a:avLst/>
          </a:prstGeom>
          <a:gradFill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1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xmlns="" id="{72A62C30-336A-4345-AC2B-AB13DC5C7EC0}"/>
              </a:ext>
            </a:extLst>
          </p:cNvPr>
          <p:cNvSpPr>
            <a:spLocks/>
          </p:cNvSpPr>
          <p:nvPr/>
        </p:nvSpPr>
        <p:spPr bwMode="auto">
          <a:xfrm>
            <a:off x="3175" y="-3175"/>
            <a:ext cx="5387975" cy="5410200"/>
          </a:xfrm>
          <a:custGeom>
            <a:avLst/>
            <a:gdLst>
              <a:gd name="T0" fmla="*/ 2495 w 3394"/>
              <a:gd name="T1" fmla="*/ 0 h 3408"/>
              <a:gd name="T2" fmla="*/ 0 w 3394"/>
              <a:gd name="T3" fmla="*/ 0 h 3408"/>
              <a:gd name="T4" fmla="*/ 0 w 3394"/>
              <a:gd name="T5" fmla="*/ 2476 h 3408"/>
              <a:gd name="T6" fmla="*/ 933 w 3394"/>
              <a:gd name="T7" fmla="*/ 3408 h 3408"/>
              <a:gd name="T8" fmla="*/ 3394 w 3394"/>
              <a:gd name="T9" fmla="*/ 953 h 3408"/>
              <a:gd name="T10" fmla="*/ 3394 w 3394"/>
              <a:gd name="T11" fmla="*/ 896 h 3408"/>
              <a:gd name="T12" fmla="*/ 2495 w 3394"/>
              <a:gd name="T13" fmla="*/ 0 h 3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94" h="3408">
                <a:moveTo>
                  <a:pt x="2495" y="0"/>
                </a:moveTo>
                <a:lnTo>
                  <a:pt x="0" y="0"/>
                </a:lnTo>
                <a:lnTo>
                  <a:pt x="0" y="2476"/>
                </a:lnTo>
                <a:lnTo>
                  <a:pt x="933" y="3408"/>
                </a:lnTo>
                <a:lnTo>
                  <a:pt x="3394" y="953"/>
                </a:lnTo>
                <a:lnTo>
                  <a:pt x="3394" y="896"/>
                </a:lnTo>
                <a:lnTo>
                  <a:pt x="2495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xmlns="" id="{EFDE4912-35D0-43B4-8F4E-887DD7378F29}"/>
              </a:ext>
            </a:extLst>
          </p:cNvPr>
          <p:cNvSpPr>
            <a:spLocks/>
          </p:cNvSpPr>
          <p:nvPr/>
        </p:nvSpPr>
        <p:spPr bwMode="auto">
          <a:xfrm>
            <a:off x="755650" y="736600"/>
            <a:ext cx="3067050" cy="3060700"/>
          </a:xfrm>
          <a:custGeom>
            <a:avLst/>
            <a:gdLst>
              <a:gd name="T0" fmla="*/ 966 w 1932"/>
              <a:gd name="T1" fmla="*/ 1928 h 1928"/>
              <a:gd name="T2" fmla="*/ 0 w 1932"/>
              <a:gd name="T3" fmla="*/ 964 h 1928"/>
              <a:gd name="T4" fmla="*/ 966 w 1932"/>
              <a:gd name="T5" fmla="*/ 0 h 1928"/>
              <a:gd name="T6" fmla="*/ 1932 w 1932"/>
              <a:gd name="T7" fmla="*/ 964 h 1928"/>
              <a:gd name="T8" fmla="*/ 966 w 1932"/>
              <a:gd name="T9" fmla="*/ 1928 h 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2" h="1928">
                <a:moveTo>
                  <a:pt x="966" y="1928"/>
                </a:moveTo>
                <a:lnTo>
                  <a:pt x="0" y="964"/>
                </a:lnTo>
                <a:lnTo>
                  <a:pt x="966" y="0"/>
                </a:lnTo>
                <a:lnTo>
                  <a:pt x="1932" y="964"/>
                </a:lnTo>
                <a:lnTo>
                  <a:pt x="966" y="1928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xmlns="" id="{95CB1E32-4F10-468D-95C7-AD944E2C097A}"/>
              </a:ext>
            </a:extLst>
          </p:cNvPr>
          <p:cNvSpPr>
            <a:spLocks/>
          </p:cNvSpPr>
          <p:nvPr/>
        </p:nvSpPr>
        <p:spPr bwMode="auto">
          <a:xfrm>
            <a:off x="755650" y="3797300"/>
            <a:ext cx="3067050" cy="3059113"/>
          </a:xfrm>
          <a:custGeom>
            <a:avLst/>
            <a:gdLst>
              <a:gd name="T0" fmla="*/ 966 w 1932"/>
              <a:gd name="T1" fmla="*/ 1927 h 1927"/>
              <a:gd name="T2" fmla="*/ 0 w 1932"/>
              <a:gd name="T3" fmla="*/ 963 h 1927"/>
              <a:gd name="T4" fmla="*/ 966 w 1932"/>
              <a:gd name="T5" fmla="*/ 0 h 1927"/>
              <a:gd name="T6" fmla="*/ 1932 w 1932"/>
              <a:gd name="T7" fmla="*/ 963 h 1927"/>
              <a:gd name="T8" fmla="*/ 966 w 1932"/>
              <a:gd name="T9" fmla="*/ 1927 h 1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2" h="1927">
                <a:moveTo>
                  <a:pt x="966" y="1927"/>
                </a:moveTo>
                <a:lnTo>
                  <a:pt x="0" y="963"/>
                </a:lnTo>
                <a:lnTo>
                  <a:pt x="966" y="0"/>
                </a:lnTo>
                <a:lnTo>
                  <a:pt x="1932" y="963"/>
                </a:lnTo>
                <a:lnTo>
                  <a:pt x="966" y="1927"/>
                </a:lnTo>
                <a:close/>
              </a:path>
            </a:pathLst>
          </a:cu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xmlns="" id="{8ADF58FE-DBA1-464E-BA42-97C3AE38836C}"/>
              </a:ext>
            </a:extLst>
          </p:cNvPr>
          <p:cNvSpPr>
            <a:spLocks/>
          </p:cNvSpPr>
          <p:nvPr/>
        </p:nvSpPr>
        <p:spPr bwMode="auto">
          <a:xfrm>
            <a:off x="2289175" y="2266950"/>
            <a:ext cx="3068638" cy="3059113"/>
          </a:xfrm>
          <a:custGeom>
            <a:avLst/>
            <a:gdLst>
              <a:gd name="T0" fmla="*/ 966 w 1933"/>
              <a:gd name="T1" fmla="*/ 1927 h 1927"/>
              <a:gd name="T2" fmla="*/ 0 w 1933"/>
              <a:gd name="T3" fmla="*/ 964 h 1927"/>
              <a:gd name="T4" fmla="*/ 966 w 1933"/>
              <a:gd name="T5" fmla="*/ 0 h 1927"/>
              <a:gd name="T6" fmla="*/ 1933 w 1933"/>
              <a:gd name="T7" fmla="*/ 964 h 1927"/>
              <a:gd name="T8" fmla="*/ 966 w 1933"/>
              <a:gd name="T9" fmla="*/ 1927 h 19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3" h="1927">
                <a:moveTo>
                  <a:pt x="966" y="1927"/>
                </a:moveTo>
                <a:lnTo>
                  <a:pt x="0" y="964"/>
                </a:lnTo>
                <a:lnTo>
                  <a:pt x="966" y="0"/>
                </a:lnTo>
                <a:lnTo>
                  <a:pt x="1933" y="964"/>
                </a:lnTo>
                <a:lnTo>
                  <a:pt x="966" y="1927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xmlns="" id="{C0252287-9F4D-4C43-97EF-4A073CC9EFBE}"/>
              </a:ext>
            </a:extLst>
          </p:cNvPr>
          <p:cNvSpPr>
            <a:spLocks/>
          </p:cNvSpPr>
          <p:nvPr/>
        </p:nvSpPr>
        <p:spPr bwMode="auto">
          <a:xfrm>
            <a:off x="2836863" y="1282700"/>
            <a:ext cx="1973263" cy="1968500"/>
          </a:xfrm>
          <a:custGeom>
            <a:avLst/>
            <a:gdLst>
              <a:gd name="T0" fmla="*/ 621 w 1243"/>
              <a:gd name="T1" fmla="*/ 1240 h 1240"/>
              <a:gd name="T2" fmla="*/ 0 w 1243"/>
              <a:gd name="T3" fmla="*/ 620 h 1240"/>
              <a:gd name="T4" fmla="*/ 621 w 1243"/>
              <a:gd name="T5" fmla="*/ 0 h 1240"/>
              <a:gd name="T6" fmla="*/ 1243 w 1243"/>
              <a:gd name="T7" fmla="*/ 620 h 1240"/>
              <a:gd name="T8" fmla="*/ 621 w 1243"/>
              <a:gd name="T9" fmla="*/ 1240 h 1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43" h="1240">
                <a:moveTo>
                  <a:pt x="621" y="1240"/>
                </a:moveTo>
                <a:lnTo>
                  <a:pt x="0" y="620"/>
                </a:lnTo>
                <a:lnTo>
                  <a:pt x="621" y="0"/>
                </a:lnTo>
                <a:lnTo>
                  <a:pt x="1243" y="620"/>
                </a:lnTo>
                <a:lnTo>
                  <a:pt x="621" y="124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133ECBC-F96F-4C71-AE59-385E30257A9E}"/>
              </a:ext>
            </a:extLst>
          </p:cNvPr>
          <p:cNvSpPr/>
          <p:nvPr/>
        </p:nvSpPr>
        <p:spPr>
          <a:xfrm>
            <a:off x="3142084" y="4941168"/>
            <a:ext cx="9043566" cy="720080"/>
          </a:xfrm>
          <a:prstGeom prst="rect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xmlns="" id="{64DE722B-6A02-4693-A165-3BCE6E900273}"/>
              </a:ext>
            </a:extLst>
          </p:cNvPr>
          <p:cNvSpPr>
            <a:spLocks/>
          </p:cNvSpPr>
          <p:nvPr/>
        </p:nvSpPr>
        <p:spPr bwMode="auto">
          <a:xfrm>
            <a:off x="3175" y="-3175"/>
            <a:ext cx="5387975" cy="5410200"/>
          </a:xfrm>
          <a:custGeom>
            <a:avLst/>
            <a:gdLst>
              <a:gd name="T0" fmla="*/ 2495 w 3394"/>
              <a:gd name="T1" fmla="*/ 0 h 3408"/>
              <a:gd name="T2" fmla="*/ 0 w 3394"/>
              <a:gd name="T3" fmla="*/ 0 h 3408"/>
              <a:gd name="T4" fmla="*/ 0 w 3394"/>
              <a:gd name="T5" fmla="*/ 2476 h 3408"/>
              <a:gd name="T6" fmla="*/ 933 w 3394"/>
              <a:gd name="T7" fmla="*/ 3408 h 3408"/>
              <a:gd name="T8" fmla="*/ 3394 w 3394"/>
              <a:gd name="T9" fmla="*/ 953 h 3408"/>
              <a:gd name="T10" fmla="*/ 3394 w 3394"/>
              <a:gd name="T11" fmla="*/ 896 h 3408"/>
              <a:gd name="T12" fmla="*/ 2495 w 3394"/>
              <a:gd name="T13" fmla="*/ 0 h 3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94" h="3408">
                <a:moveTo>
                  <a:pt x="2495" y="0"/>
                </a:moveTo>
                <a:lnTo>
                  <a:pt x="0" y="0"/>
                </a:lnTo>
                <a:lnTo>
                  <a:pt x="0" y="2476"/>
                </a:lnTo>
                <a:lnTo>
                  <a:pt x="933" y="3408"/>
                </a:lnTo>
                <a:lnTo>
                  <a:pt x="3394" y="953"/>
                </a:lnTo>
                <a:lnTo>
                  <a:pt x="3394" y="896"/>
                </a:lnTo>
                <a:lnTo>
                  <a:pt x="249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29" name="Title 28">
            <a:extLst>
              <a:ext uri="{FF2B5EF4-FFF2-40B4-BE49-F238E27FC236}">
                <a16:creationId xmlns:a16="http://schemas.microsoft.com/office/drawing/2014/main" xmlns="" id="{0570609D-B928-4D78-956A-0B5B4A6823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0236" y="2462585"/>
            <a:ext cx="7526111" cy="190251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IN" sz="2800" b="1" dirty="0" smtClean="0"/>
              <a:t>PEMANTAPAN </a:t>
            </a:r>
            <a:br>
              <a:rPr lang="en-IN" sz="2800" b="1" dirty="0" smtClean="0"/>
            </a:br>
            <a:r>
              <a:rPr lang="en-IN" sz="2800" b="1" dirty="0" smtClean="0"/>
              <a:t>SEKSI KESEJAHTERAAN RAKYAT </a:t>
            </a:r>
            <a:br>
              <a:rPr lang="en-IN" sz="2800" b="1" dirty="0" smtClean="0"/>
            </a:br>
            <a:r>
              <a:rPr lang="en-IN" sz="2800" b="1" dirty="0" smtClean="0"/>
              <a:t>DALAM RANGKA </a:t>
            </a:r>
            <a:br>
              <a:rPr lang="en-IN" sz="2800" b="1" dirty="0" smtClean="0"/>
            </a:br>
            <a:r>
              <a:rPr lang="en-IN" sz="2800" b="1" dirty="0" smtClean="0"/>
              <a:t>PELAYANAN PUBLIK YANG PRIMA</a:t>
            </a:r>
            <a:endParaRPr lang="en-IN" sz="2800" b="1" dirty="0"/>
          </a:p>
        </p:txBody>
      </p:sp>
      <p:sp>
        <p:nvSpPr>
          <p:cNvPr id="30" name="Subtitle 29">
            <a:extLst>
              <a:ext uri="{FF2B5EF4-FFF2-40B4-BE49-F238E27FC236}">
                <a16:creationId xmlns:a16="http://schemas.microsoft.com/office/drawing/2014/main" xmlns="" id="{C6BCD020-11F8-4E95-94EC-8D65F063D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5820" y="6063598"/>
            <a:ext cx="3024336" cy="576064"/>
          </a:xfrm>
        </p:spPr>
        <p:txBody>
          <a:bodyPr>
            <a:noAutofit/>
          </a:bodyPr>
          <a:lstStyle/>
          <a:p>
            <a:pPr algn="l"/>
            <a:r>
              <a:rPr lang="en-US" altLang="ko-KR" sz="1400" dirty="0" err="1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Bagian</a:t>
            </a:r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err="1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Organisasi</a:t>
            </a:r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 </a:t>
            </a:r>
            <a:endParaRPr lang="en-US" altLang="ko-KR" sz="1400" dirty="0" smtClean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  <a:p>
            <a:pPr algn="l"/>
            <a:r>
              <a:rPr lang="en-US" altLang="ko-KR" sz="1400" dirty="0" err="1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Sekretariat</a:t>
            </a:r>
            <a:r>
              <a:rPr lang="en-US" altLang="ko-KR" sz="1400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  Daerah Kota </a:t>
            </a:r>
            <a:r>
              <a:rPr lang="en-US" altLang="ko-KR" sz="1400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Surabaya</a:t>
            </a:r>
            <a:endParaRPr lang="ko-KR" altLang="en-US" sz="1400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4" r="12474"/>
          <a:stretch>
            <a:fillRect/>
          </a:stretch>
        </p:blipFill>
        <p:spPr/>
      </p:pic>
      <p:pic>
        <p:nvPicPr>
          <p:cNvPr id="13" name="Picture 47" descr="logo-sby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2" y="6029649"/>
            <a:ext cx="666310" cy="71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28">
            <a:extLst>
              <a:ext uri="{FF2B5EF4-FFF2-40B4-BE49-F238E27FC236}">
                <a16:creationId xmlns:a16="http://schemas.microsoft.com/office/drawing/2014/main" xmlns="" id="{0570609D-B928-4D78-956A-0B5B4A6823F8}"/>
              </a:ext>
            </a:extLst>
          </p:cNvPr>
          <p:cNvSpPr txBox="1">
            <a:spLocks/>
          </p:cNvSpPr>
          <p:nvPr/>
        </p:nvSpPr>
        <p:spPr>
          <a:xfrm>
            <a:off x="3358108" y="4941168"/>
            <a:ext cx="8468054" cy="657262"/>
          </a:xfrm>
          <a:prstGeom prst="rect">
            <a:avLst/>
          </a:prstGeom>
        </p:spPr>
        <p:txBody>
          <a:bodyPr vert="horz" lIns="0" tIns="60949" rIns="0" bIns="60949" rtlCol="0" anchor="b">
            <a:noAutofit/>
          </a:bodyPr>
          <a:lstStyle>
            <a:lvl1pPr algn="r" defTabSz="1218987" rtl="0" eaLnBrk="1" latinLnBrk="0" hangingPunct="1">
              <a:spcBef>
                <a:spcPct val="0"/>
              </a:spcBef>
              <a:buNone/>
              <a:defRPr lang="en-US" sz="8000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algn="ctr"/>
            <a:r>
              <a:rPr lang="en-IN" sz="1600" dirty="0" err="1" smtClean="0">
                <a:latin typeface="Open Sans"/>
              </a:rPr>
              <a:t>Disampaikan</a:t>
            </a:r>
            <a:r>
              <a:rPr lang="en-IN" sz="1600" dirty="0" smtClean="0">
                <a:latin typeface="Open Sans"/>
              </a:rPr>
              <a:t> </a:t>
            </a:r>
            <a:r>
              <a:rPr lang="en-IN" sz="1600" dirty="0" err="1" smtClean="0">
                <a:latin typeface="Open Sans"/>
              </a:rPr>
              <a:t>dalam</a:t>
            </a:r>
            <a:r>
              <a:rPr lang="en-IN" sz="1600" dirty="0" smtClean="0">
                <a:latin typeface="Open Sans"/>
              </a:rPr>
              <a:t> In House Training </a:t>
            </a:r>
            <a:r>
              <a:rPr lang="en-US" sz="1600" dirty="0" err="1" smtClean="0">
                <a:latin typeface="Open Sans"/>
              </a:rPr>
              <a:t>Pemantapan</a:t>
            </a:r>
            <a:r>
              <a:rPr lang="en-US" sz="1600" dirty="0" smtClean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Tupoksi</a:t>
            </a:r>
            <a:r>
              <a:rPr lang="en-US" sz="1600" dirty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bagi</a:t>
            </a:r>
            <a:r>
              <a:rPr lang="en-US" sz="1600" dirty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Kepala</a:t>
            </a:r>
            <a:r>
              <a:rPr lang="en-US" sz="1600" dirty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Seksi</a:t>
            </a:r>
            <a:r>
              <a:rPr lang="en-US" sz="1600" dirty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Kesejahteraan</a:t>
            </a:r>
            <a:r>
              <a:rPr lang="en-US" sz="1600" dirty="0">
                <a:latin typeface="Open Sans"/>
              </a:rPr>
              <a:t> Rakyat </a:t>
            </a:r>
            <a:r>
              <a:rPr lang="en-US" sz="1600" dirty="0" err="1">
                <a:latin typeface="Open Sans"/>
              </a:rPr>
              <a:t>Kecamatan</a:t>
            </a:r>
            <a:r>
              <a:rPr lang="en-US" sz="1600" dirty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dan</a:t>
            </a:r>
            <a:r>
              <a:rPr lang="en-US" sz="1600" dirty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Kepala</a:t>
            </a:r>
            <a:r>
              <a:rPr lang="en-US" sz="1600" dirty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Seksi</a:t>
            </a:r>
            <a:r>
              <a:rPr lang="en-US" sz="1600" dirty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Kesejahteraan</a:t>
            </a:r>
            <a:r>
              <a:rPr lang="en-US" sz="1600" dirty="0">
                <a:latin typeface="Open Sans"/>
              </a:rPr>
              <a:t> Rakyat </a:t>
            </a:r>
            <a:r>
              <a:rPr lang="en-US" sz="1600" dirty="0" err="1">
                <a:latin typeface="Open Sans"/>
              </a:rPr>
              <a:t>dan</a:t>
            </a:r>
            <a:r>
              <a:rPr lang="en-US" sz="1600" dirty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Perekonomian</a:t>
            </a:r>
            <a:r>
              <a:rPr lang="en-US" sz="1600" dirty="0">
                <a:latin typeface="Open Sans"/>
              </a:rPr>
              <a:t> </a:t>
            </a:r>
            <a:r>
              <a:rPr lang="en-US" sz="1600" dirty="0" err="1">
                <a:latin typeface="Open Sans"/>
              </a:rPr>
              <a:t>Kelurahan</a:t>
            </a:r>
            <a:endParaRPr lang="en-IN" sz="1600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xmlns="" id="{330DB810-A23C-467C-B281-F9D58B1087C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Rectangle 1"/>
          <p:cNvSpPr/>
          <p:nvPr/>
        </p:nvSpPr>
        <p:spPr>
          <a:xfrm>
            <a:off x="231999" y="126536"/>
            <a:ext cx="536577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gency FB" pitchFamily="34" charset="0"/>
              </a:rPr>
              <a:t>INDIKATOR </a:t>
            </a:r>
            <a:endParaRPr lang="en-US" sz="3600" b="1" dirty="0" smtClean="0">
              <a:latin typeface="Agency FB" pitchFamily="34" charset="0"/>
            </a:endParaRPr>
          </a:p>
          <a:p>
            <a:r>
              <a:rPr lang="en-US" sz="3600" b="1" dirty="0" smtClean="0">
                <a:latin typeface="Agency FB" pitchFamily="34" charset="0"/>
              </a:rPr>
              <a:t>SURVEY </a:t>
            </a:r>
            <a:r>
              <a:rPr lang="en-US" sz="3600" b="1" dirty="0">
                <a:latin typeface="Agency FB" pitchFamily="34" charset="0"/>
              </a:rPr>
              <a:t>KEPUASAN MASYARAKAT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A26D9E09-4E3C-4F78-9071-1C0ABBDC840B}"/>
              </a:ext>
            </a:extLst>
          </p:cNvPr>
          <p:cNvSpPr txBox="1"/>
          <p:nvPr/>
        </p:nvSpPr>
        <p:spPr>
          <a:xfrm>
            <a:off x="1703964" y="4768085"/>
            <a:ext cx="3301081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8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Biaya</a:t>
            </a:r>
            <a:r>
              <a:rPr lang="en-US" altLang="ko-KR" sz="28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en-US" altLang="ko-KR" sz="2800" b="1" dirty="0" err="1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Tarif</a:t>
            </a:r>
            <a:endParaRPr lang="en-US" altLang="ko-KR" sz="28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다이아몬드 19">
            <a:extLst>
              <a:ext uri="{FF2B5EF4-FFF2-40B4-BE49-F238E27FC236}">
                <a16:creationId xmlns:a16="http://schemas.microsoft.com/office/drawing/2014/main" xmlns="" id="{2E78A346-7506-4C96-9357-E5E803A5A4E6}"/>
              </a:ext>
            </a:extLst>
          </p:cNvPr>
          <p:cNvSpPr/>
          <p:nvPr/>
        </p:nvSpPr>
        <p:spPr>
          <a:xfrm>
            <a:off x="716846" y="4679011"/>
            <a:ext cx="709899" cy="71008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2700" b="1" dirty="0" smtClean="0">
                <a:latin typeface="Calibri" pitchFamily="34" charset="0"/>
                <a:cs typeface="Calibri" pitchFamily="34" charset="0"/>
              </a:rPr>
              <a:t>4</a:t>
            </a:r>
            <a:endParaRPr lang="ko-KR" altLang="en-US" sz="27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859D2AF-9A81-47A8-BAED-F8327B6DBE1D}"/>
              </a:ext>
            </a:extLst>
          </p:cNvPr>
          <p:cNvSpPr txBox="1"/>
          <p:nvPr/>
        </p:nvSpPr>
        <p:spPr>
          <a:xfrm>
            <a:off x="1703964" y="3716763"/>
            <a:ext cx="3301081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800" b="1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Waktu</a:t>
            </a:r>
            <a:r>
              <a:rPr lang="en-US" altLang="ko-KR" sz="2800" b="1" dirty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800" b="1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penyelesaian</a:t>
            </a:r>
            <a:endParaRPr lang="ko-KR" altLang="en-US" sz="2800" b="1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다이아몬드 18">
            <a:extLst>
              <a:ext uri="{FF2B5EF4-FFF2-40B4-BE49-F238E27FC236}">
                <a16:creationId xmlns:a16="http://schemas.microsoft.com/office/drawing/2014/main" xmlns="" id="{4E12DE00-3282-48A6-B691-FAAB0CD78F2A}"/>
              </a:ext>
            </a:extLst>
          </p:cNvPr>
          <p:cNvSpPr/>
          <p:nvPr/>
        </p:nvSpPr>
        <p:spPr>
          <a:xfrm>
            <a:off x="716846" y="3620770"/>
            <a:ext cx="709899" cy="710084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2700" b="1" dirty="0" smtClean="0">
                <a:latin typeface="Calibri" pitchFamily="34" charset="0"/>
                <a:cs typeface="Calibri" pitchFamily="34" charset="0"/>
              </a:rPr>
              <a:t>3</a:t>
            </a:r>
            <a:endParaRPr lang="ko-KR" altLang="en-US" sz="27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다이아몬드 3">
            <a:extLst>
              <a:ext uri="{FF2B5EF4-FFF2-40B4-BE49-F238E27FC236}">
                <a16:creationId xmlns:a16="http://schemas.microsoft.com/office/drawing/2014/main" xmlns="" id="{E326DA9A-379C-438D-86F5-294516B4B64D}"/>
              </a:ext>
            </a:extLst>
          </p:cNvPr>
          <p:cNvSpPr/>
          <p:nvPr/>
        </p:nvSpPr>
        <p:spPr>
          <a:xfrm>
            <a:off x="716846" y="1504288"/>
            <a:ext cx="709899" cy="710084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2700" b="1" dirty="0" smtClean="0">
                <a:latin typeface="Calibri" pitchFamily="34" charset="0"/>
                <a:cs typeface="Calibri" pitchFamily="34" charset="0"/>
              </a:rPr>
              <a:t>1</a:t>
            </a:r>
            <a:endParaRPr lang="ko-KR" altLang="en-US" sz="27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41044E6-C08F-4A4C-A5EF-EAFC50F5271E}"/>
              </a:ext>
            </a:extLst>
          </p:cNvPr>
          <p:cNvSpPr txBox="1"/>
          <p:nvPr/>
        </p:nvSpPr>
        <p:spPr>
          <a:xfrm>
            <a:off x="1703964" y="1597721"/>
            <a:ext cx="3301081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8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Persyaratan</a:t>
            </a:r>
            <a:endParaRPr lang="ko-KR" altLang="en-US" sz="28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1DA542A-2944-4FBD-BEF1-184CB0C25E81}"/>
              </a:ext>
            </a:extLst>
          </p:cNvPr>
          <p:cNvSpPr txBox="1"/>
          <p:nvPr/>
        </p:nvSpPr>
        <p:spPr>
          <a:xfrm>
            <a:off x="1703964" y="2435712"/>
            <a:ext cx="3301081" cy="95410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800" b="1" dirty="0" err="1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Sistem</a:t>
            </a:r>
            <a:r>
              <a:rPr lang="en-US" altLang="ko-KR" sz="28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ko-KR" sz="2800" b="1" dirty="0" err="1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mekanisme</a:t>
            </a:r>
            <a:r>
              <a:rPr lang="en-US" altLang="ko-KR" sz="28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800" b="1" dirty="0" err="1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altLang="ko-KR" sz="28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800" b="1" dirty="0" err="1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prosedur</a:t>
            </a:r>
            <a:endParaRPr lang="en-US" altLang="ko-KR" sz="28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다이아몬드 17">
            <a:extLst>
              <a:ext uri="{FF2B5EF4-FFF2-40B4-BE49-F238E27FC236}">
                <a16:creationId xmlns:a16="http://schemas.microsoft.com/office/drawing/2014/main" xmlns="" id="{AA1F7D3A-10F3-4524-9E7C-EA44020AD583}"/>
              </a:ext>
            </a:extLst>
          </p:cNvPr>
          <p:cNvSpPr/>
          <p:nvPr/>
        </p:nvSpPr>
        <p:spPr>
          <a:xfrm>
            <a:off x="716846" y="2562529"/>
            <a:ext cx="709899" cy="710084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2700" b="1" dirty="0" smtClean="0">
                <a:latin typeface="Calibri" pitchFamily="34" charset="0"/>
                <a:cs typeface="Calibri" pitchFamily="34" charset="0"/>
              </a:rPr>
              <a:t>2</a:t>
            </a:r>
            <a:endParaRPr lang="ko-KR" altLang="en-US" sz="27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다이아몬드 3">
            <a:extLst>
              <a:ext uri="{FF2B5EF4-FFF2-40B4-BE49-F238E27FC236}">
                <a16:creationId xmlns:a16="http://schemas.microsoft.com/office/drawing/2014/main" xmlns="" id="{E326DA9A-379C-438D-86F5-294516B4B64D}"/>
              </a:ext>
            </a:extLst>
          </p:cNvPr>
          <p:cNvSpPr/>
          <p:nvPr/>
        </p:nvSpPr>
        <p:spPr>
          <a:xfrm>
            <a:off x="714789" y="5778312"/>
            <a:ext cx="709899" cy="710084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2700" b="1" dirty="0" smtClean="0">
                <a:latin typeface="Calibri" pitchFamily="34" charset="0"/>
                <a:cs typeface="Calibri" pitchFamily="34" charset="0"/>
              </a:rPr>
              <a:t>5</a:t>
            </a:r>
            <a:endParaRPr lang="ko-KR" altLang="en-US" sz="27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141044E6-C08F-4A4C-A5EF-EAFC50F5271E}"/>
              </a:ext>
            </a:extLst>
          </p:cNvPr>
          <p:cNvSpPr txBox="1"/>
          <p:nvPr/>
        </p:nvSpPr>
        <p:spPr>
          <a:xfrm>
            <a:off x="1701906" y="5656302"/>
            <a:ext cx="3301081" cy="95410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8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Produk</a:t>
            </a:r>
            <a:r>
              <a:rPr lang="en-US" altLang="ko-KR" sz="28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8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Spesifikasi</a:t>
            </a:r>
            <a:r>
              <a:rPr lang="en-US" altLang="ko-KR" sz="28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8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Jenis</a:t>
            </a:r>
            <a:r>
              <a:rPr lang="en-US" altLang="ko-KR" sz="28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8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Pelayanan</a:t>
            </a:r>
            <a:endParaRPr lang="en-US" altLang="ko-KR" sz="28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26D9E09-4E3C-4F78-9071-1C0ABBDC840B}"/>
              </a:ext>
            </a:extLst>
          </p:cNvPr>
          <p:cNvSpPr txBox="1"/>
          <p:nvPr/>
        </p:nvSpPr>
        <p:spPr>
          <a:xfrm>
            <a:off x="8405543" y="4692346"/>
            <a:ext cx="3301081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800" b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Sarana</a:t>
            </a:r>
            <a:r>
              <a:rPr lang="en-US" altLang="ko-KR" sz="28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800" b="1" dirty="0" err="1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Prasarana</a:t>
            </a:r>
            <a:endParaRPr lang="en-US" altLang="ko-KR" sz="2800" b="1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다이아몬드 19">
            <a:extLst>
              <a:ext uri="{FF2B5EF4-FFF2-40B4-BE49-F238E27FC236}">
                <a16:creationId xmlns:a16="http://schemas.microsoft.com/office/drawing/2014/main" xmlns="" id="{2E78A346-7506-4C96-9357-E5E803A5A4E6}"/>
              </a:ext>
            </a:extLst>
          </p:cNvPr>
          <p:cNvSpPr/>
          <p:nvPr/>
        </p:nvSpPr>
        <p:spPr>
          <a:xfrm>
            <a:off x="7418426" y="4598914"/>
            <a:ext cx="709899" cy="71008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2700" b="1" dirty="0" smtClean="0">
                <a:latin typeface="Calibri" pitchFamily="34" charset="0"/>
                <a:cs typeface="Calibri" pitchFamily="34" charset="0"/>
              </a:rPr>
              <a:t>9</a:t>
            </a:r>
            <a:endParaRPr lang="ko-KR" altLang="en-US" sz="27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859D2AF-9A81-47A8-BAED-F8327B6DBE1D}"/>
              </a:ext>
            </a:extLst>
          </p:cNvPr>
          <p:cNvSpPr txBox="1"/>
          <p:nvPr/>
        </p:nvSpPr>
        <p:spPr>
          <a:xfrm>
            <a:off x="8405543" y="3421224"/>
            <a:ext cx="3301081" cy="954107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800" b="1" dirty="0" err="1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Penanganan</a:t>
            </a:r>
            <a:r>
              <a:rPr lang="en-US" altLang="ko-KR" sz="2800" b="1" dirty="0" smtClean="0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800" b="1" dirty="0" err="1">
                <a:solidFill>
                  <a:schemeClr val="accent4"/>
                </a:solidFill>
                <a:latin typeface="Calibri" pitchFamily="34" charset="0"/>
                <a:cs typeface="Calibri" pitchFamily="34" charset="0"/>
              </a:rPr>
              <a:t>pengaduan</a:t>
            </a:r>
            <a:endParaRPr lang="ko-KR" altLang="en-US" sz="2800" b="1" dirty="0">
              <a:solidFill>
                <a:schemeClr val="accent4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다이아몬드 18">
            <a:extLst>
              <a:ext uri="{FF2B5EF4-FFF2-40B4-BE49-F238E27FC236}">
                <a16:creationId xmlns:a16="http://schemas.microsoft.com/office/drawing/2014/main" xmlns="" id="{4E12DE00-3282-48A6-B691-FAAB0CD78F2A}"/>
              </a:ext>
            </a:extLst>
          </p:cNvPr>
          <p:cNvSpPr/>
          <p:nvPr/>
        </p:nvSpPr>
        <p:spPr>
          <a:xfrm>
            <a:off x="7418426" y="3540673"/>
            <a:ext cx="709899" cy="710084"/>
          </a:xfrm>
          <a:prstGeom prst="diamon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2700" b="1" dirty="0" smtClean="0">
                <a:latin typeface="Calibri" pitchFamily="34" charset="0"/>
                <a:cs typeface="Calibri" pitchFamily="34" charset="0"/>
              </a:rPr>
              <a:t>8</a:t>
            </a:r>
            <a:endParaRPr lang="ko-KR" altLang="en-US" sz="27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다이아몬드 3">
            <a:extLst>
              <a:ext uri="{FF2B5EF4-FFF2-40B4-BE49-F238E27FC236}">
                <a16:creationId xmlns:a16="http://schemas.microsoft.com/office/drawing/2014/main" xmlns="" id="{E326DA9A-379C-438D-86F5-294516B4B64D}"/>
              </a:ext>
            </a:extLst>
          </p:cNvPr>
          <p:cNvSpPr/>
          <p:nvPr/>
        </p:nvSpPr>
        <p:spPr>
          <a:xfrm>
            <a:off x="7418426" y="1424191"/>
            <a:ext cx="709899" cy="710084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2700" b="1" dirty="0" smtClean="0">
                <a:latin typeface="Calibri" pitchFamily="34" charset="0"/>
                <a:cs typeface="Calibri" pitchFamily="34" charset="0"/>
              </a:rPr>
              <a:t>6</a:t>
            </a:r>
            <a:endParaRPr lang="ko-KR" altLang="en-US" sz="27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141044E6-C08F-4A4C-A5EF-EAFC50F5271E}"/>
              </a:ext>
            </a:extLst>
          </p:cNvPr>
          <p:cNvSpPr txBox="1"/>
          <p:nvPr/>
        </p:nvSpPr>
        <p:spPr>
          <a:xfrm>
            <a:off x="8405543" y="1517624"/>
            <a:ext cx="3519494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8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Kompetensi</a:t>
            </a:r>
            <a:r>
              <a:rPr lang="en-US" altLang="ko-KR" sz="28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8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Pelaksana</a:t>
            </a:r>
            <a:endParaRPr lang="en-US" altLang="ko-KR" sz="28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51DA542A-2944-4FBD-BEF1-184CB0C25E81}"/>
              </a:ext>
            </a:extLst>
          </p:cNvPr>
          <p:cNvSpPr txBox="1"/>
          <p:nvPr/>
        </p:nvSpPr>
        <p:spPr>
          <a:xfrm>
            <a:off x="8405543" y="2571057"/>
            <a:ext cx="3301081" cy="523220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800" b="1" dirty="0" err="1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Perilaku</a:t>
            </a:r>
            <a:r>
              <a:rPr lang="en-US" altLang="ko-KR" sz="2800" b="1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800" b="1" dirty="0" err="1" smtClean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Pelaksana</a:t>
            </a:r>
            <a:endParaRPr lang="en-US" altLang="ko-KR" sz="2800" b="1" dirty="0">
              <a:solidFill>
                <a:schemeClr val="accent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다이아몬드 17">
            <a:extLst>
              <a:ext uri="{FF2B5EF4-FFF2-40B4-BE49-F238E27FC236}">
                <a16:creationId xmlns:a16="http://schemas.microsoft.com/office/drawing/2014/main" xmlns="" id="{AA1F7D3A-10F3-4524-9E7C-EA44020AD583}"/>
              </a:ext>
            </a:extLst>
          </p:cNvPr>
          <p:cNvSpPr/>
          <p:nvPr/>
        </p:nvSpPr>
        <p:spPr>
          <a:xfrm>
            <a:off x="7418426" y="2482432"/>
            <a:ext cx="709899" cy="710084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2700" b="1" dirty="0" smtClean="0">
                <a:latin typeface="Calibri" pitchFamily="34" charset="0"/>
                <a:cs typeface="Calibri" pitchFamily="34" charset="0"/>
              </a:rPr>
              <a:t>7</a:t>
            </a:r>
            <a:endParaRPr lang="ko-KR" altLang="en-US" sz="27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5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 smtClean="0">
                <a:latin typeface="Agency FB" pitchFamily="34" charset="0"/>
              </a:rPr>
              <a:t>SKALA PENILAIAN SKM</a:t>
            </a:r>
            <a:endParaRPr lang="en-US" b="1" dirty="0">
              <a:latin typeface="Agency FB" pitchFamily="34" charset="0"/>
            </a:endParaRPr>
          </a:p>
        </p:txBody>
      </p:sp>
      <p:graphicFrame>
        <p:nvGraphicFramePr>
          <p:cNvPr id="40" name="Table Placeholder 5">
            <a:extLst>
              <a:ext uri="{FF2B5EF4-FFF2-40B4-BE49-F238E27FC236}">
                <a16:creationId xmlns:a16="http://schemas.microsoft.com/office/drawing/2014/main" xmlns="" id="{BF729028-37BD-4A20-9BBE-90E51245D3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8543684"/>
              </p:ext>
            </p:extLst>
          </p:nvPr>
        </p:nvGraphicFramePr>
        <p:xfrm>
          <a:off x="904227" y="2180061"/>
          <a:ext cx="10377910" cy="2582686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20755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5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55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558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7558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7142">
                <a:tc>
                  <a:txBody>
                    <a:bodyPr/>
                    <a:lstStyle/>
                    <a:p>
                      <a:pPr algn="ctr"/>
                      <a:r>
                        <a:rPr lang="en-JM" altLang="ko-KR" sz="2000" b="1" spc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Nilai</a:t>
                      </a:r>
                      <a:r>
                        <a:rPr lang="en-JM" altLang="ko-KR" sz="2000" b="1" spc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JM" altLang="ko-KR" sz="2000" b="1" spc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Persepsi</a:t>
                      </a:r>
                      <a:endParaRPr lang="en-JM" altLang="ko-KR" sz="2000" b="1" spc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M" altLang="ko-KR" sz="2000" b="1" spc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Nilai</a:t>
                      </a:r>
                      <a:r>
                        <a:rPr lang="en-JM" altLang="ko-KR" sz="2000" b="1" spc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Interval (NI</a:t>
                      </a:r>
                      <a:r>
                        <a:rPr lang="en-JM" altLang="ko-KR" sz="2000" b="1" spc="0" dirty="0">
                          <a:solidFill>
                            <a:schemeClr val="bg1"/>
                          </a:solidFill>
                          <a:latin typeface="+mj-lt"/>
                        </a:rPr>
                        <a:t>)</a:t>
                      </a:r>
                      <a:endParaRPr lang="en-JM" altLang="ko-KR" sz="2000" b="1" spc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M" altLang="ko-KR" sz="2000" b="1" spc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Nilai</a:t>
                      </a:r>
                      <a:r>
                        <a:rPr lang="en-JM" altLang="ko-KR" sz="2000" b="1" spc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Interval </a:t>
                      </a:r>
                      <a:r>
                        <a:rPr lang="en-JM" altLang="ko-KR" sz="2000" b="1" spc="0" baseline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Konversi</a:t>
                      </a:r>
                      <a:r>
                        <a:rPr lang="en-JM" altLang="ko-KR" sz="2000" b="1" spc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(NIK)</a:t>
                      </a:r>
                      <a:endParaRPr lang="en-JM" altLang="ko-KR" sz="2000" b="1" spc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JM" altLang="ko-KR" sz="2000" b="1" spc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Mutu</a:t>
                      </a:r>
                      <a:r>
                        <a:rPr lang="en-JM" altLang="ko-KR" sz="2000" b="1" spc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JM" altLang="ko-KR" sz="2000" b="1" spc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Pelayanan</a:t>
                      </a:r>
                      <a:r>
                        <a:rPr lang="en-JM" altLang="ko-KR" sz="2000" b="1" spc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(x)</a:t>
                      </a:r>
                      <a:endParaRPr lang="en-JM" altLang="ko-KR" sz="2000" b="1" spc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M" altLang="ko-KR" sz="2000" b="1" spc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Kinerja</a:t>
                      </a:r>
                      <a:r>
                        <a:rPr lang="en-JM" altLang="ko-KR" sz="2000" b="1" spc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Unit </a:t>
                      </a:r>
                      <a:r>
                        <a:rPr lang="en-JM" altLang="ko-KR" sz="2000" b="1" spc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Pelayanan</a:t>
                      </a:r>
                      <a:r>
                        <a:rPr lang="en-JM" altLang="ko-KR" sz="2000" b="1" spc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(y)</a:t>
                      </a:r>
                      <a:endParaRPr lang="en-JM" altLang="ko-KR" sz="2000" b="1" spc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01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1</a:t>
                      </a:r>
                      <a:endParaRPr lang="en-US" altLang="ko-KR" sz="2000" b="1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1,00-2,5996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25,00-64,99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D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Tidak</a:t>
                      </a: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Baik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9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2</a:t>
                      </a:r>
                      <a:endParaRPr lang="en-US" altLang="ko-KR" sz="2000" b="1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2,60-3,064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65,00-76,60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C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Kurang</a:t>
                      </a: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Baik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921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3</a:t>
                      </a:r>
                      <a:endParaRPr lang="en-US" altLang="ko-KR" sz="2000" b="1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3,0644-3,532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76,61-88,30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B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Baik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9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4</a:t>
                      </a:r>
                      <a:endParaRPr lang="en-US" altLang="ko-KR" sz="2000" b="1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3,5324-4,00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88,31-100,00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A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Sangat</a:t>
                      </a: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Baik</a:t>
                      </a: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CD0BDEE1-78B5-4C9F-B91C-BF75445F891D}"/>
              </a:ext>
            </a:extLst>
          </p:cNvPr>
          <p:cNvSpPr/>
          <p:nvPr/>
        </p:nvSpPr>
        <p:spPr>
          <a:xfrm>
            <a:off x="2025462" y="5133331"/>
            <a:ext cx="88092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Untuk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meningkatkan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kualitas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unit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pelayanan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penyelenggara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unit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pelayanan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publik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perlu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melakukan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tindakan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perbaikan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dari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hasil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nilai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SKM yang </a:t>
            </a:r>
            <a:r>
              <a:rPr lang="en-US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diperoleh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xmlns="" id="{D9C3DE15-64F4-44DD-838F-446D337ED800}"/>
              </a:ext>
            </a:extLst>
          </p:cNvPr>
          <p:cNvSpPr/>
          <p:nvPr/>
        </p:nvSpPr>
        <p:spPr>
          <a:xfrm>
            <a:off x="1382891" y="5099994"/>
            <a:ext cx="528203" cy="5283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09CA3F94-6EBD-4C53-A6C4-D6583CE3741E}"/>
              </a:ext>
            </a:extLst>
          </p:cNvPr>
          <p:cNvSpPr/>
          <p:nvPr/>
        </p:nvSpPr>
        <p:spPr>
          <a:xfrm>
            <a:off x="932788" y="1777702"/>
            <a:ext cx="79051" cy="3176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F0024DDD-14E0-4F13-AA3D-445FE2FFA1CD}"/>
              </a:ext>
            </a:extLst>
          </p:cNvPr>
          <p:cNvSpPr txBox="1"/>
          <p:nvPr/>
        </p:nvSpPr>
        <p:spPr>
          <a:xfrm>
            <a:off x="1036833" y="1745695"/>
            <a:ext cx="10314163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800" b="1" dirty="0" err="1" smtClean="0"/>
              <a:t>Tabel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 </a:t>
            </a:r>
            <a:r>
              <a:rPr lang="en-US" sz="1800" b="1" dirty="0" err="1"/>
              <a:t>Persepsi</a:t>
            </a:r>
            <a:r>
              <a:rPr lang="en-US" sz="1800" b="1" dirty="0"/>
              <a:t>, </a:t>
            </a:r>
            <a:r>
              <a:rPr lang="en-US" sz="1800" b="1" dirty="0" err="1"/>
              <a:t>Nilai</a:t>
            </a:r>
            <a:r>
              <a:rPr lang="en-US" sz="1800" b="1" dirty="0"/>
              <a:t> </a:t>
            </a:r>
            <a:r>
              <a:rPr lang="en-US" sz="1800" b="1" dirty="0" err="1" smtClean="0"/>
              <a:t>IntervaL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Nilai</a:t>
            </a:r>
            <a:r>
              <a:rPr lang="en-US" sz="1800" b="1" dirty="0" smtClean="0"/>
              <a:t>, Interval </a:t>
            </a:r>
            <a:r>
              <a:rPr lang="en-US" sz="1800" b="1" dirty="0" err="1" smtClean="0"/>
              <a:t>Konversi</a:t>
            </a:r>
            <a:r>
              <a:rPr lang="en-US" sz="1800" b="1" dirty="0" smtClean="0"/>
              <a:t>, </a:t>
            </a:r>
            <a:r>
              <a:rPr lang="en-US" sz="1800" b="1" dirty="0" err="1" smtClean="0"/>
              <a:t>Mutu</a:t>
            </a:r>
            <a:r>
              <a:rPr lang="en-US" sz="1800" b="1" dirty="0" smtClean="0"/>
              <a:t> </a:t>
            </a:r>
            <a:r>
              <a:rPr lang="fi-FI" sz="1800" b="1" dirty="0" smtClean="0"/>
              <a:t>Pelayanan </a:t>
            </a:r>
            <a:r>
              <a:rPr lang="fi-FI" sz="1800" b="1" dirty="0"/>
              <a:t>dan Kinerja Unit Pelayanan 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Block Arc 14">
            <a:extLst>
              <a:ext uri="{FF2B5EF4-FFF2-40B4-BE49-F238E27FC236}">
                <a16:creationId xmlns:a16="http://schemas.microsoft.com/office/drawing/2014/main" xmlns="" id="{F223780E-96E1-4058-9AFB-38F265FC557B}"/>
              </a:ext>
            </a:extLst>
          </p:cNvPr>
          <p:cNvSpPr/>
          <p:nvPr/>
        </p:nvSpPr>
        <p:spPr>
          <a:xfrm rot="16200000">
            <a:off x="1509214" y="5226328"/>
            <a:ext cx="275557" cy="27566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xmlns="" id="{864583F9-F3E3-43CC-9F92-6748BC572673}"/>
              </a:ext>
            </a:extLst>
          </p:cNvPr>
          <p:cNvSpPr/>
          <p:nvPr/>
        </p:nvSpPr>
        <p:spPr>
          <a:xfrm rot="16200000" flipH="1">
            <a:off x="10386895" y="217419"/>
            <a:ext cx="1638657" cy="158596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xmlns="" id="{2B686A3E-1707-4536-9A58-19192E765B2D}"/>
              </a:ext>
            </a:extLst>
          </p:cNvPr>
          <p:cNvGrpSpPr/>
          <p:nvPr/>
        </p:nvGrpSpPr>
        <p:grpSpPr>
          <a:xfrm>
            <a:off x="3092213" y="1904132"/>
            <a:ext cx="5096999" cy="5098327"/>
            <a:chOff x="2817898" y="2640907"/>
            <a:chExt cx="3960000" cy="3960000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xmlns="" id="{FDD8E70F-5540-44AE-9BBD-400EBE0CE319}"/>
                </a:ext>
              </a:extLst>
            </p:cNvPr>
            <p:cNvGrpSpPr/>
            <p:nvPr/>
          </p:nvGrpSpPr>
          <p:grpSpPr>
            <a:xfrm>
              <a:off x="2817898" y="2640907"/>
              <a:ext cx="3960000" cy="3960000"/>
              <a:chOff x="2817898" y="2640907"/>
              <a:chExt cx="3960000" cy="3960000"/>
            </a:xfrm>
          </p:grpSpPr>
          <p:sp>
            <p:nvSpPr>
              <p:cNvPr id="37" name="Pie 55">
                <a:extLst>
                  <a:ext uri="{FF2B5EF4-FFF2-40B4-BE49-F238E27FC236}">
                    <a16:creationId xmlns:a16="http://schemas.microsoft.com/office/drawing/2014/main" xmlns="" id="{11BDD943-BEB1-453F-BA41-421085FECE36}"/>
                  </a:ext>
                </a:extLst>
              </p:cNvPr>
              <p:cNvSpPr/>
              <p:nvPr/>
            </p:nvSpPr>
            <p:spPr>
              <a:xfrm rot="11953466">
                <a:off x="3897899" y="3720907"/>
                <a:ext cx="1800000" cy="180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Pie 56">
                <a:extLst>
                  <a:ext uri="{FF2B5EF4-FFF2-40B4-BE49-F238E27FC236}">
                    <a16:creationId xmlns:a16="http://schemas.microsoft.com/office/drawing/2014/main" xmlns="" id="{F893C5DF-370A-43C7-9072-17EEBE5F29DF}"/>
                  </a:ext>
                </a:extLst>
              </p:cNvPr>
              <p:cNvSpPr/>
              <p:nvPr/>
            </p:nvSpPr>
            <p:spPr>
              <a:xfrm rot="9731289">
                <a:off x="3627898" y="3450907"/>
                <a:ext cx="2340000" cy="234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Pie 57">
                <a:extLst>
                  <a:ext uri="{FF2B5EF4-FFF2-40B4-BE49-F238E27FC236}">
                    <a16:creationId xmlns:a16="http://schemas.microsoft.com/office/drawing/2014/main" xmlns="" id="{82687446-F40E-4C8C-8EDD-A0C78595AF14}"/>
                  </a:ext>
                </a:extLst>
              </p:cNvPr>
              <p:cNvSpPr/>
              <p:nvPr/>
            </p:nvSpPr>
            <p:spPr>
              <a:xfrm rot="7294677">
                <a:off x="3345371" y="3185469"/>
                <a:ext cx="2880000" cy="288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Pie 58">
                <a:extLst>
                  <a:ext uri="{FF2B5EF4-FFF2-40B4-BE49-F238E27FC236}">
                    <a16:creationId xmlns:a16="http://schemas.microsoft.com/office/drawing/2014/main" xmlns="" id="{69B34F6D-44AB-4DCD-B1E8-8A0013956BD7}"/>
                  </a:ext>
                </a:extLst>
              </p:cNvPr>
              <p:cNvSpPr/>
              <p:nvPr/>
            </p:nvSpPr>
            <p:spPr>
              <a:xfrm rot="4918033">
                <a:off x="3075371" y="2915469"/>
                <a:ext cx="3420000" cy="342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Pie 59">
                <a:extLst>
                  <a:ext uri="{FF2B5EF4-FFF2-40B4-BE49-F238E27FC236}">
                    <a16:creationId xmlns:a16="http://schemas.microsoft.com/office/drawing/2014/main" xmlns="" id="{F1F263CB-8C6B-4B16-9BF5-996378B6DA12}"/>
                  </a:ext>
                </a:extLst>
              </p:cNvPr>
              <p:cNvSpPr/>
              <p:nvPr/>
            </p:nvSpPr>
            <p:spPr>
              <a:xfrm rot="2490880">
                <a:off x="2817898" y="2640907"/>
                <a:ext cx="3960000" cy="3960000"/>
              </a:xfrm>
              <a:prstGeom prst="pie">
                <a:avLst>
                  <a:gd name="adj1" fmla="val 13751092"/>
                  <a:gd name="adj2" fmla="val 1620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36" name="Oval 35">
              <a:extLst>
                <a:ext uri="{FF2B5EF4-FFF2-40B4-BE49-F238E27FC236}">
                  <a16:creationId xmlns:a16="http://schemas.microsoft.com/office/drawing/2014/main" xmlns="" id="{0EEE51BE-A7D8-40B8-877D-AAC4DC4BDB9B}"/>
                </a:ext>
              </a:extLst>
            </p:cNvPr>
            <p:cNvSpPr/>
            <p:nvPr/>
          </p:nvSpPr>
          <p:spPr>
            <a:xfrm>
              <a:off x="4340698" y="4163707"/>
              <a:ext cx="914400" cy="9144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4666" y="545743"/>
            <a:ext cx="6982723" cy="724247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latin typeface="Agency FB" pitchFamily="34" charset="0"/>
              </a:rPr>
              <a:t>PENILAIAN KINERJA</a:t>
            </a:r>
            <a:endParaRPr lang="en-US" sz="6000" b="1" dirty="0">
              <a:latin typeface="Agency FB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8D58073A-9FE4-4382-9638-817EE226955A}"/>
              </a:ext>
            </a:extLst>
          </p:cNvPr>
          <p:cNvCxnSpPr/>
          <p:nvPr/>
        </p:nvCxnSpPr>
        <p:spPr>
          <a:xfrm>
            <a:off x="6680411" y="5934939"/>
            <a:ext cx="1079719" cy="0"/>
          </a:xfrm>
          <a:prstGeom prst="straightConnector1">
            <a:avLst/>
          </a:prstGeom>
          <a:ln w="38100">
            <a:solidFill>
              <a:schemeClr val="accent5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4ADE538C-6F0A-46B7-9CF3-221D39278F34}"/>
              </a:ext>
            </a:extLst>
          </p:cNvPr>
          <p:cNvCxnSpPr/>
          <p:nvPr/>
        </p:nvCxnSpPr>
        <p:spPr>
          <a:xfrm>
            <a:off x="6680411" y="2016261"/>
            <a:ext cx="1079719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8B9CBF7-AA26-4C7A-8F7E-A15D7BCE7E7A}"/>
              </a:ext>
            </a:extLst>
          </p:cNvPr>
          <p:cNvSpPr txBox="1"/>
          <p:nvPr/>
        </p:nvSpPr>
        <p:spPr>
          <a:xfrm>
            <a:off x="909836" y="1823608"/>
            <a:ext cx="37395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i-FI" sz="1800" dirty="0" smtClean="0"/>
              <a:t>Dilakukan dengan melaksanakan </a:t>
            </a:r>
            <a:r>
              <a:rPr lang="fi-FI" sz="1800" dirty="0"/>
              <a:t>pemantauan dan evaluasi </a:t>
            </a:r>
            <a:r>
              <a:rPr lang="fi-FI" sz="1800" dirty="0" smtClean="0"/>
              <a:t>kinerja </a:t>
            </a:r>
            <a:r>
              <a:rPr lang="en-US" sz="1800" dirty="0" err="1" smtClean="0"/>
              <a:t>penyelenggaraan</a:t>
            </a:r>
            <a:r>
              <a:rPr lang="en-US" sz="1800" dirty="0" smtClean="0"/>
              <a:t> </a:t>
            </a:r>
            <a:r>
              <a:rPr lang="en-US" sz="1800" dirty="0" err="1"/>
              <a:t>pelayanan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, </a:t>
            </a:r>
            <a:r>
              <a:rPr lang="en-US" sz="1800" dirty="0" err="1"/>
              <a:t>guna</a:t>
            </a:r>
            <a:r>
              <a:rPr lang="en-US" sz="1800" dirty="0"/>
              <a:t> </a:t>
            </a:r>
            <a:r>
              <a:rPr lang="en-US" sz="1800" dirty="0" err="1"/>
              <a:t>memperoleh</a:t>
            </a:r>
            <a:r>
              <a:rPr lang="en-US" sz="1800" dirty="0"/>
              <a:t> </a:t>
            </a:r>
            <a:r>
              <a:rPr lang="en-US" sz="1800" dirty="0" err="1"/>
              <a:t>gambaran</a:t>
            </a:r>
            <a:r>
              <a:rPr lang="en-US" sz="1800" dirty="0"/>
              <a:t> </a:t>
            </a:r>
            <a:r>
              <a:rPr lang="en-US" sz="1800" dirty="0" err="1" smtClean="0"/>
              <a:t>tentang</a:t>
            </a:r>
            <a:r>
              <a:rPr lang="en-US" sz="1800" dirty="0" smtClean="0"/>
              <a:t> </a:t>
            </a:r>
            <a:r>
              <a:rPr lang="en-US" sz="1800" dirty="0" err="1" smtClean="0"/>
              <a:t>kondisi</a:t>
            </a:r>
            <a:r>
              <a:rPr lang="en-US" sz="1800" dirty="0" smtClean="0"/>
              <a:t> </a:t>
            </a:r>
            <a:r>
              <a:rPr lang="en-US" sz="1800" dirty="0" err="1"/>
              <a:t>kinerja</a:t>
            </a:r>
            <a:r>
              <a:rPr lang="en-US" sz="1800" dirty="0"/>
              <a:t> </a:t>
            </a:r>
            <a:r>
              <a:rPr lang="en-US" sz="1800" dirty="0" err="1"/>
              <a:t>penyelenggaraan</a:t>
            </a:r>
            <a:r>
              <a:rPr lang="en-US" sz="1800" dirty="0"/>
              <a:t> </a:t>
            </a:r>
            <a:r>
              <a:rPr lang="en-US" sz="1800" dirty="0" err="1"/>
              <a:t>pelayanan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 smtClean="0"/>
              <a:t>kemudian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</a:t>
            </a:r>
            <a:r>
              <a:rPr lang="en-US" sz="1800" dirty="0" smtClean="0"/>
              <a:t> </a:t>
            </a:r>
            <a:r>
              <a:rPr lang="en-US" sz="1800" dirty="0" err="1"/>
              <a:t>perbaikan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rangka</a:t>
            </a:r>
            <a:r>
              <a:rPr lang="en-US" sz="1800" dirty="0"/>
              <a:t> </a:t>
            </a:r>
            <a:r>
              <a:rPr lang="en-US" sz="1800" dirty="0" err="1"/>
              <a:t>peningkatan</a:t>
            </a:r>
            <a:r>
              <a:rPr lang="en-US" sz="1800" dirty="0"/>
              <a:t> </a:t>
            </a:r>
            <a:r>
              <a:rPr lang="en-US" sz="1800" dirty="0" err="1"/>
              <a:t>kualitas</a:t>
            </a:r>
            <a:r>
              <a:rPr lang="en-US" sz="1800" dirty="0"/>
              <a:t> </a:t>
            </a:r>
            <a:r>
              <a:rPr lang="en-US" sz="1800" dirty="0" err="1"/>
              <a:t>pelayanan</a:t>
            </a:r>
            <a:r>
              <a:rPr lang="en-US" sz="1800" dirty="0"/>
              <a:t> </a:t>
            </a:r>
            <a:r>
              <a:rPr lang="en-US" sz="1800" dirty="0" err="1"/>
              <a:t>publik</a:t>
            </a:r>
            <a:endParaRPr lang="ko-KR" altLang="en-US" sz="18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704415" y="1270492"/>
            <a:ext cx="273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 smtClean="0"/>
              <a:t>PermenpanRB</a:t>
            </a:r>
            <a:r>
              <a:rPr lang="en-US" sz="1800" b="1" dirty="0" smtClean="0"/>
              <a:t> No.17/2017</a:t>
            </a:r>
            <a:endParaRPr lang="en-US" sz="1800" b="1" dirty="0"/>
          </a:p>
        </p:txBody>
      </p:sp>
      <p:sp>
        <p:nvSpPr>
          <p:cNvPr id="48" name="Rectangle 47"/>
          <p:cNvSpPr/>
          <p:nvPr/>
        </p:nvSpPr>
        <p:spPr>
          <a:xfrm>
            <a:off x="8111614" y="537030"/>
            <a:ext cx="3383397" cy="2800767"/>
          </a:xfrm>
          <a:prstGeom prst="rect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Tujuan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: </a:t>
            </a:r>
          </a:p>
          <a:p>
            <a:pPr marL="234950" indent="-234950">
              <a:buFont typeface="+mj-lt"/>
              <a:buAutoNum type="arabicPeriod"/>
            </a:pPr>
            <a:r>
              <a:rPr lang="en-US" sz="1600" dirty="0" err="1">
                <a:latin typeface="Calibri" pitchFamily="34" charset="0"/>
                <a:cs typeface="Calibri" pitchFamily="34" charset="0"/>
              </a:rPr>
              <a:t>Mengetahui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capaian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kinerja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publik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+mj-lt"/>
              <a:buAutoNum type="arabicPeriod"/>
            </a:pPr>
            <a:r>
              <a:rPr lang="en-US" sz="1600" dirty="0" err="1">
                <a:latin typeface="Calibri" pitchFamily="34" charset="0"/>
                <a:cs typeface="Calibri" pitchFamily="34" charset="0"/>
              </a:rPr>
              <a:t>Memberikan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saran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perbaikan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untuk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peningkatan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kualitas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publik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+mj-lt"/>
              <a:buAutoNum type="arabicPeriod"/>
            </a:pPr>
            <a:r>
              <a:rPr lang="en-US" sz="1600" dirty="0" err="1">
                <a:latin typeface="Calibri" pitchFamily="34" charset="0"/>
                <a:cs typeface="Calibri" pitchFamily="34" charset="0"/>
              </a:rPr>
              <a:t>Menjamin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kualitas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penyelenggaraan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publik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mulai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dari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perencanaan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err="1" smtClean="0">
                <a:latin typeface="Calibri" pitchFamily="34" charset="0"/>
                <a:cs typeface="Calibri" pitchFamily="34" charset="0"/>
              </a:rPr>
              <a:t>pelaksanaan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pelaporan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117552" y="4027115"/>
            <a:ext cx="3383397" cy="2308324"/>
          </a:xfrm>
          <a:prstGeom prst="rect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Calibri" pitchFamily="34" charset="0"/>
                <a:cs typeface="Calibri" pitchFamily="34" charset="0"/>
              </a:rPr>
              <a:t>Sasaran</a:t>
            </a: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: </a:t>
            </a:r>
          </a:p>
          <a:p>
            <a:pPr marL="234950" indent="-234950">
              <a:buFont typeface="+mj-lt"/>
              <a:buAutoNum type="arabicPeriod"/>
            </a:pPr>
            <a:r>
              <a:rPr lang="en-US" sz="1600" dirty="0" err="1">
                <a:latin typeface="Calibri" pitchFamily="34" charset="0"/>
                <a:cs typeface="Calibri" pitchFamily="34" charset="0"/>
              </a:rPr>
              <a:t>Meningkatnya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tingkat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kepatuhan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publik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+mj-lt"/>
              <a:buAutoNum type="arabicPeriod"/>
            </a:pPr>
            <a:r>
              <a:rPr lang="en-US" sz="1600" dirty="0" err="1">
                <a:latin typeface="Calibri" pitchFamily="34" charset="0"/>
                <a:cs typeface="Calibri" pitchFamily="34" charset="0"/>
              </a:rPr>
              <a:t>Meningkatnya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publikasi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publik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sesuai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Pelayanan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+mj-lt"/>
              <a:buAutoNum type="arabicPeriod"/>
            </a:pPr>
            <a:r>
              <a:rPr lang="en-US" sz="1600" dirty="0" err="1">
                <a:latin typeface="Calibri" pitchFamily="34" charset="0"/>
                <a:cs typeface="Calibri" pitchFamily="34" charset="0"/>
              </a:rPr>
              <a:t>Terwujudnya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kepuasan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masyarakat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234950" indent="-234950">
              <a:buFont typeface="+mj-lt"/>
              <a:buAutoNum type="arabicPeriod"/>
            </a:pPr>
            <a:r>
              <a:rPr lang="en-US" sz="1600" dirty="0" err="1">
                <a:latin typeface="Calibri" pitchFamily="34" charset="0"/>
                <a:cs typeface="Calibri" pitchFamily="34" charset="0"/>
              </a:rPr>
              <a:t>Meningkatnya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penyelesaian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pengaduan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publik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69032" y="4725144"/>
            <a:ext cx="3193132" cy="169277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 err="1" smtClean="0"/>
              <a:t>Teknik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Penilaian</a:t>
            </a:r>
            <a:r>
              <a:rPr lang="en-US" sz="3200" b="1" dirty="0" smtClean="0"/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i="1" dirty="0" smtClean="0"/>
              <a:t>Desk evaluation</a:t>
            </a:r>
            <a:endParaRPr lang="en-US" sz="1800" i="1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err="1" smtClean="0"/>
              <a:t>Observasi</a:t>
            </a:r>
            <a:r>
              <a:rPr lang="en-US" sz="1800" dirty="0" smtClean="0"/>
              <a:t> </a:t>
            </a:r>
            <a:r>
              <a:rPr lang="en-US" sz="1800" dirty="0" err="1" smtClean="0"/>
              <a:t>lapangan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err="1" smtClean="0"/>
              <a:t>Kuesioner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/</a:t>
            </a:r>
            <a:r>
              <a:rPr lang="en-US" sz="1800" dirty="0" err="1" smtClean="0"/>
              <a:t>atau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 err="1" smtClean="0"/>
              <a:t>Wawancara</a:t>
            </a:r>
            <a:endParaRPr lang="en-US" sz="1800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4ADE538C-6F0A-46B7-9CF3-221D39278F34}"/>
              </a:ext>
            </a:extLst>
          </p:cNvPr>
          <p:cNvCxnSpPr/>
          <p:nvPr/>
        </p:nvCxnSpPr>
        <p:spPr>
          <a:xfrm flipH="1">
            <a:off x="3862164" y="5373216"/>
            <a:ext cx="1298680" cy="0"/>
          </a:xfrm>
          <a:prstGeom prst="straightConnector1">
            <a:avLst/>
          </a:prstGeom>
          <a:ln w="38100">
            <a:solidFill>
              <a:schemeClr val="accent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7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  <a:latin typeface="Agency FB" pitchFamily="34" charset="0"/>
              </a:rPr>
              <a:t>ASPEK PENILAIAN KINERJA </a:t>
            </a:r>
          </a:p>
          <a:p>
            <a:pPr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  <a:latin typeface="Agency FB" pitchFamily="34" charset="0"/>
              </a:rPr>
              <a:t>PENYELENGGARA PELAYANAN PUBLIK</a:t>
            </a:r>
          </a:p>
        </p:txBody>
      </p:sp>
      <p:graphicFrame>
        <p:nvGraphicFramePr>
          <p:cNvPr id="44" name="Diagram 43"/>
          <p:cNvGraphicFramePr/>
          <p:nvPr>
            <p:extLst>
              <p:ext uri="{D42A27DB-BD31-4B8C-83A1-F6EECF244321}">
                <p14:modId xmlns:p14="http://schemas.microsoft.com/office/powerpoint/2010/main" val="3975971395"/>
              </p:ext>
            </p:extLst>
          </p:nvPr>
        </p:nvGraphicFramePr>
        <p:xfrm>
          <a:off x="549796" y="1340768"/>
          <a:ext cx="11089231" cy="5057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02724" y="1565132"/>
            <a:ext cx="255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Total: 13 </a:t>
            </a:r>
            <a:r>
              <a:rPr lang="en-US" sz="1600" b="1" dirty="0" err="1" smtClean="0"/>
              <a:t>Indikator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Penilaian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902724" y="2460956"/>
            <a:ext cx="2450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Total: 7 </a:t>
            </a:r>
            <a:r>
              <a:rPr lang="en-US" sz="1600" b="1" dirty="0" err="1" smtClean="0"/>
              <a:t>Indikator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Penilaian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902724" y="3284984"/>
            <a:ext cx="2450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Total: 7 </a:t>
            </a:r>
            <a:r>
              <a:rPr lang="en-US" sz="1600" b="1" dirty="0" err="1" smtClean="0"/>
              <a:t>Indikator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Penilaian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902724" y="4170566"/>
            <a:ext cx="2450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Total: 5 </a:t>
            </a:r>
            <a:r>
              <a:rPr lang="en-US" sz="1600" b="1" dirty="0" err="1" smtClean="0"/>
              <a:t>Indikator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Penilaian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902724" y="4962654"/>
            <a:ext cx="2450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Total: 4 </a:t>
            </a:r>
            <a:r>
              <a:rPr lang="en-US" sz="1600" b="1" dirty="0" err="1" smtClean="0"/>
              <a:t>Indikator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Penilaian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902724" y="5805264"/>
            <a:ext cx="24506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Total: 1 </a:t>
            </a:r>
            <a:r>
              <a:rPr lang="en-US" sz="1600" b="1" dirty="0" err="1" smtClean="0"/>
              <a:t>Indikator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Penilaian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14070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9756" y="260648"/>
            <a:ext cx="11570183" cy="72424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 smtClean="0">
                <a:latin typeface="Agency FB" pitchFamily="34" charset="0"/>
              </a:rPr>
              <a:t>SKALA PENILAIAN KINERJA</a:t>
            </a:r>
            <a:endParaRPr lang="en-US" b="1" dirty="0">
              <a:latin typeface="Agency FB" pitchFamily="34" charset="0"/>
            </a:endParaRPr>
          </a:p>
        </p:txBody>
      </p:sp>
      <p:graphicFrame>
        <p:nvGraphicFramePr>
          <p:cNvPr id="40" name="Table Placeholder 5">
            <a:extLst>
              <a:ext uri="{FF2B5EF4-FFF2-40B4-BE49-F238E27FC236}">
                <a16:creationId xmlns:a16="http://schemas.microsoft.com/office/drawing/2014/main" xmlns="" id="{BF729028-37BD-4A20-9BBE-90E51245D3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12019"/>
              </p:ext>
            </p:extLst>
          </p:nvPr>
        </p:nvGraphicFramePr>
        <p:xfrm>
          <a:off x="1784257" y="1596933"/>
          <a:ext cx="7766538" cy="4794838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25888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8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5888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7142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Range </a:t>
                      </a:r>
                      <a:r>
                        <a:rPr lang="en-US" sz="24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Nilai</a:t>
                      </a:r>
                      <a:endParaRPr lang="en-JM" altLang="ko-KR" sz="2000" b="1" spc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M" altLang="ko-KR" sz="2000" b="1" spc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Kategori</a:t>
                      </a:r>
                      <a:r>
                        <a:rPr lang="en-JM" altLang="ko-KR" sz="2000" b="1" spc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JM" altLang="ko-KR" sz="2000" b="1" spc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Makna</a:t>
                      </a:r>
                      <a:r>
                        <a:rPr lang="en-JM" altLang="ko-KR" sz="2000" b="1" spc="0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endParaRPr lang="en-JM" altLang="ko-KR" sz="2000" b="1" spc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016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0-1,00</a:t>
                      </a:r>
                      <a:endParaRPr lang="en-US" altLang="ko-KR" sz="2000" b="1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F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Gagal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9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1,01-1,50</a:t>
                      </a:r>
                      <a:endParaRPr lang="en-US" altLang="ko-KR" sz="2000" b="1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E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Sangat</a:t>
                      </a: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Buruk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921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1,51-2,00</a:t>
                      </a:r>
                      <a:endParaRPr lang="en-US" altLang="ko-KR" sz="2000" b="1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D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Buruk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9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2,01-2,50</a:t>
                      </a:r>
                      <a:endParaRPr lang="en-US" altLang="ko-KR" sz="2000" b="1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C-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Cukup</a:t>
                      </a: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(</a:t>
                      </a: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dengan</a:t>
                      </a: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Catatan</a:t>
                      </a: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)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9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2,51-3,00</a:t>
                      </a:r>
                      <a:endParaRPr lang="en-US" altLang="ko-KR" sz="2000" b="1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C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Cukup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89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3,01-3,50</a:t>
                      </a:r>
                      <a:endParaRPr lang="en-US" altLang="ko-KR" sz="2000" b="1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B-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Baik</a:t>
                      </a: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(</a:t>
                      </a: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Dengan</a:t>
                      </a: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Catatan</a:t>
                      </a: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)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89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3,51-4,00</a:t>
                      </a:r>
                      <a:endParaRPr lang="en-US" altLang="ko-KR" sz="2000" b="1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B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Baik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89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4,01-4,50</a:t>
                      </a:r>
                      <a:endParaRPr lang="en-US" altLang="ko-KR" sz="2000" b="1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A-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Sangat</a:t>
                      </a: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</a:t>
                      </a: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Baik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892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1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4,51-5,00</a:t>
                      </a:r>
                      <a:endParaRPr lang="en-US" altLang="ko-KR" sz="2000" b="1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A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aseline="0" dirty="0" err="1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Pelayanan</a:t>
                      </a:r>
                      <a:r>
                        <a:rPr lang="en-US" altLang="ko-KR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 pitchFamily="34" charset="0"/>
                        </a:rPr>
                        <a:t> Prima</a:t>
                      </a:r>
                      <a:endParaRPr lang="en-US" altLang="ko-KR" sz="2000" baseline="0" dirty="0">
                        <a:solidFill>
                          <a:schemeClr val="bg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91416" marR="91416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09CA3F94-6EBD-4C53-A6C4-D6583CE3741E}"/>
              </a:ext>
            </a:extLst>
          </p:cNvPr>
          <p:cNvSpPr/>
          <p:nvPr/>
        </p:nvSpPr>
        <p:spPr>
          <a:xfrm>
            <a:off x="2605990" y="1213208"/>
            <a:ext cx="68987" cy="3176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F0024DDD-14E0-4F13-AA3D-445FE2FFA1CD}"/>
              </a:ext>
            </a:extLst>
          </p:cNvPr>
          <p:cNvSpPr txBox="1"/>
          <p:nvPr/>
        </p:nvSpPr>
        <p:spPr>
          <a:xfrm>
            <a:off x="2710036" y="1181200"/>
            <a:ext cx="900100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800" b="1" dirty="0" err="1"/>
              <a:t>Kategori</a:t>
            </a:r>
            <a:r>
              <a:rPr lang="en-US" sz="1800" b="1" dirty="0"/>
              <a:t> </a:t>
            </a:r>
            <a:r>
              <a:rPr lang="en-US" sz="1800" b="1" dirty="0" err="1"/>
              <a:t>Nilai</a:t>
            </a:r>
            <a:r>
              <a:rPr lang="en-US" sz="1800" b="1" dirty="0"/>
              <a:t> </a:t>
            </a:r>
            <a:r>
              <a:rPr lang="en-US" sz="1800" b="1" dirty="0" err="1"/>
              <a:t>Kinerja</a:t>
            </a:r>
            <a:r>
              <a:rPr lang="en-US" sz="1800" b="1" dirty="0"/>
              <a:t> Unit </a:t>
            </a:r>
            <a:r>
              <a:rPr lang="en-US" sz="1800" b="1" dirty="0" err="1"/>
              <a:t>Penyelenggara</a:t>
            </a:r>
            <a:r>
              <a:rPr lang="en-US" sz="1800" b="1" dirty="0"/>
              <a:t> </a:t>
            </a:r>
            <a:r>
              <a:rPr lang="en-US" sz="1800" b="1" dirty="0" err="1"/>
              <a:t>Pelayanan</a:t>
            </a:r>
            <a:r>
              <a:rPr lang="en-US" sz="1800" b="1" dirty="0"/>
              <a:t> </a:t>
            </a:r>
            <a:r>
              <a:rPr lang="en-US" sz="1800" b="1" dirty="0" err="1"/>
              <a:t>Publik</a:t>
            </a:r>
            <a:endParaRPr lang="ko-KR" altLang="en-US" sz="1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xmlns="" id="{864583F9-F3E3-43CC-9F92-6748BC572673}"/>
              </a:ext>
            </a:extLst>
          </p:cNvPr>
          <p:cNvSpPr/>
          <p:nvPr/>
        </p:nvSpPr>
        <p:spPr>
          <a:xfrm rot="16200000" flipH="1">
            <a:off x="10386895" y="217419"/>
            <a:ext cx="1638657" cy="158596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D6F5C29-6E96-44AB-8F90-DDAB417255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E7A6D1D-9FD5-4143-91F4-BB672F8B0D2A}"/>
              </a:ext>
            </a:extLst>
          </p:cNvPr>
          <p:cNvGrpSpPr/>
          <p:nvPr/>
        </p:nvGrpSpPr>
        <p:grpSpPr>
          <a:xfrm>
            <a:off x="870841" y="1253304"/>
            <a:ext cx="914400" cy="914400"/>
            <a:chOff x="1109790" y="3082676"/>
            <a:chExt cx="1512168" cy="1512169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xmlns="" id="{8746C85B-CB15-4DCB-A2B0-B907FA9F1A93}"/>
                </a:ext>
              </a:extLst>
            </p:cNvPr>
            <p:cNvSpPr/>
            <p:nvPr/>
          </p:nvSpPr>
          <p:spPr>
            <a:xfrm>
              <a:off x="1217874" y="3190760"/>
              <a:ext cx="1296000" cy="12960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2700" dirty="0" smtClean="0"/>
                <a:t>1</a:t>
              </a:r>
              <a:endParaRPr lang="ko-KR" altLang="en-US" sz="2700" dirty="0"/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xmlns="" id="{9619EFD7-B231-44F6-887E-A4CCDE141690}"/>
                </a:ext>
              </a:extLst>
            </p:cNvPr>
            <p:cNvSpPr/>
            <p:nvPr/>
          </p:nvSpPr>
          <p:spPr>
            <a:xfrm>
              <a:off x="1109790" y="3082676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27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D36B5901-19B7-41E3-9A82-1F0EDB6395DD}"/>
              </a:ext>
            </a:extLst>
          </p:cNvPr>
          <p:cNvGrpSpPr/>
          <p:nvPr/>
        </p:nvGrpSpPr>
        <p:grpSpPr>
          <a:xfrm>
            <a:off x="739574" y="3757236"/>
            <a:ext cx="914400" cy="914400"/>
            <a:chOff x="3808240" y="3082676"/>
            <a:chExt cx="1512168" cy="1512169"/>
          </a:xfrm>
        </p:grpSpPr>
        <p:sp>
          <p:nvSpPr>
            <p:cNvPr id="15" name="Diamond 14">
              <a:extLst>
                <a:ext uri="{FF2B5EF4-FFF2-40B4-BE49-F238E27FC236}">
                  <a16:creationId xmlns:a16="http://schemas.microsoft.com/office/drawing/2014/main" xmlns="" id="{8B35AB5B-E86A-4BAE-8402-3A503C7C3EF2}"/>
                </a:ext>
              </a:extLst>
            </p:cNvPr>
            <p:cNvSpPr/>
            <p:nvPr/>
          </p:nvSpPr>
          <p:spPr>
            <a:xfrm>
              <a:off x="3916324" y="3190760"/>
              <a:ext cx="1296000" cy="1296000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2700" dirty="0" smtClean="0"/>
                <a:t>3</a:t>
              </a:r>
              <a:endParaRPr lang="ko-KR" altLang="en-US" sz="2700" dirty="0"/>
            </a:p>
          </p:txBody>
        </p:sp>
        <p:sp>
          <p:nvSpPr>
            <p:cNvPr id="17" name="Diamond 16">
              <a:extLst>
                <a:ext uri="{FF2B5EF4-FFF2-40B4-BE49-F238E27FC236}">
                  <a16:creationId xmlns:a16="http://schemas.microsoft.com/office/drawing/2014/main" xmlns="" id="{8951AEA9-3069-4472-A01D-236E95BBDF13}"/>
                </a:ext>
              </a:extLst>
            </p:cNvPr>
            <p:cNvSpPr/>
            <p:nvPr/>
          </p:nvSpPr>
          <p:spPr>
            <a:xfrm>
              <a:off x="3808240" y="3082676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27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8CC5A871-26D2-4F9A-A004-C759A080CE0B}"/>
              </a:ext>
            </a:extLst>
          </p:cNvPr>
          <p:cNvGrpSpPr/>
          <p:nvPr/>
        </p:nvGrpSpPr>
        <p:grpSpPr>
          <a:xfrm>
            <a:off x="1389369" y="4926679"/>
            <a:ext cx="914400" cy="914400"/>
            <a:chOff x="5157465" y="2663252"/>
            <a:chExt cx="1512168" cy="1512169"/>
          </a:xfrm>
        </p:grpSpPr>
        <p:sp>
          <p:nvSpPr>
            <p:cNvPr id="22" name="Diamond 21">
              <a:extLst>
                <a:ext uri="{FF2B5EF4-FFF2-40B4-BE49-F238E27FC236}">
                  <a16:creationId xmlns:a16="http://schemas.microsoft.com/office/drawing/2014/main" xmlns="" id="{54D51589-1637-4AA9-BED8-45955F32E754}"/>
                </a:ext>
              </a:extLst>
            </p:cNvPr>
            <p:cNvSpPr/>
            <p:nvPr/>
          </p:nvSpPr>
          <p:spPr>
            <a:xfrm>
              <a:off x="5265549" y="2771336"/>
              <a:ext cx="1296000" cy="12960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2700" dirty="0" smtClean="0"/>
                <a:t>4</a:t>
              </a:r>
              <a:endParaRPr lang="ko-KR" altLang="en-US" sz="2700" dirty="0"/>
            </a:p>
          </p:txBody>
        </p:sp>
        <p:sp>
          <p:nvSpPr>
            <p:cNvPr id="30" name="Diamond 29">
              <a:extLst>
                <a:ext uri="{FF2B5EF4-FFF2-40B4-BE49-F238E27FC236}">
                  <a16:creationId xmlns:a16="http://schemas.microsoft.com/office/drawing/2014/main" xmlns="" id="{B74F4B6B-E429-4B5C-BC2E-24F2254A0DA6}"/>
                </a:ext>
              </a:extLst>
            </p:cNvPr>
            <p:cNvSpPr/>
            <p:nvPr/>
          </p:nvSpPr>
          <p:spPr>
            <a:xfrm>
              <a:off x="5157465" y="2663252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270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E9573B93-2868-4688-B32B-23EF75D59373}"/>
              </a:ext>
            </a:extLst>
          </p:cNvPr>
          <p:cNvGrpSpPr/>
          <p:nvPr/>
        </p:nvGrpSpPr>
        <p:grpSpPr>
          <a:xfrm>
            <a:off x="1328041" y="2596854"/>
            <a:ext cx="914400" cy="914400"/>
            <a:chOff x="2459015" y="2663252"/>
            <a:chExt cx="1512168" cy="1512169"/>
          </a:xfrm>
        </p:grpSpPr>
        <p:sp>
          <p:nvSpPr>
            <p:cNvPr id="32" name="Diamond 31">
              <a:extLst>
                <a:ext uri="{FF2B5EF4-FFF2-40B4-BE49-F238E27FC236}">
                  <a16:creationId xmlns:a16="http://schemas.microsoft.com/office/drawing/2014/main" xmlns="" id="{2187D4A5-BB14-4B60-9BE8-F39AC6082344}"/>
                </a:ext>
              </a:extLst>
            </p:cNvPr>
            <p:cNvSpPr/>
            <p:nvPr/>
          </p:nvSpPr>
          <p:spPr>
            <a:xfrm>
              <a:off x="2567099" y="2771336"/>
              <a:ext cx="1296000" cy="12960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2700" dirty="0" smtClean="0"/>
                <a:t>2</a:t>
              </a:r>
              <a:endParaRPr lang="ko-KR" altLang="en-US" sz="2700" dirty="0"/>
            </a:p>
          </p:txBody>
        </p:sp>
        <p:sp>
          <p:nvSpPr>
            <p:cNvPr id="33" name="Diamond 32">
              <a:extLst>
                <a:ext uri="{FF2B5EF4-FFF2-40B4-BE49-F238E27FC236}">
                  <a16:creationId xmlns:a16="http://schemas.microsoft.com/office/drawing/2014/main" xmlns="" id="{82ADF984-144C-416A-83C8-6FAC9DF64133}"/>
                </a:ext>
              </a:extLst>
            </p:cNvPr>
            <p:cNvSpPr/>
            <p:nvPr/>
          </p:nvSpPr>
          <p:spPr>
            <a:xfrm>
              <a:off x="2459015" y="2663252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2700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B3D95B4-B428-4AE3-91CA-0FD7DBDAFEBE}"/>
              </a:ext>
            </a:extLst>
          </p:cNvPr>
          <p:cNvSpPr txBox="1"/>
          <p:nvPr/>
        </p:nvSpPr>
        <p:spPr>
          <a:xfrm>
            <a:off x="236568" y="188640"/>
            <a:ext cx="11042419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b="1" dirty="0" smtClean="0">
                <a:solidFill>
                  <a:schemeClr val="accent4"/>
                </a:solidFill>
                <a:latin typeface="Agency FB" pitchFamily="34" charset="0"/>
                <a:cs typeface="Arial" pitchFamily="34" charset="0"/>
              </a:rPr>
              <a:t>STRATEGI PENINGKATAN KUALITAS PELAYANAN PUBLIK </a:t>
            </a:r>
            <a:endParaRPr lang="en-US" altLang="ko-KR" sz="4400" b="1" dirty="0">
              <a:solidFill>
                <a:schemeClr val="accent4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3376" y="1295005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259881" y="2453889"/>
            <a:ext cx="8570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19882" y="3975447"/>
            <a:ext cx="91104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Penyusunan</a:t>
            </a:r>
            <a:r>
              <a:rPr lang="en-US" dirty="0" smtClean="0"/>
              <a:t> SP </a:t>
            </a:r>
            <a:r>
              <a:rPr lang="en-US" dirty="0" err="1" smtClean="0"/>
              <a:t>mengikutsertakan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242441" y="4941168"/>
            <a:ext cx="85879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SKM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SKM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saran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rekomendasi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ditindaklanjuti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dipergunakan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ight Triangle 22">
            <a:extLst>
              <a:ext uri="{FF2B5EF4-FFF2-40B4-BE49-F238E27FC236}">
                <a16:creationId xmlns:a16="http://schemas.microsoft.com/office/drawing/2014/main" xmlns="" id="{864583F9-F3E3-43CC-9F92-6748BC572673}"/>
              </a:ext>
            </a:extLst>
          </p:cNvPr>
          <p:cNvSpPr/>
          <p:nvPr/>
        </p:nvSpPr>
        <p:spPr>
          <a:xfrm flipH="1">
            <a:off x="5970620" y="1"/>
            <a:ext cx="6218205" cy="6857999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D6F5C29-6E96-44AB-8F90-DDAB417255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E7A6D1D-9FD5-4143-91F4-BB672F8B0D2A}"/>
              </a:ext>
            </a:extLst>
          </p:cNvPr>
          <p:cNvGrpSpPr/>
          <p:nvPr/>
        </p:nvGrpSpPr>
        <p:grpSpPr>
          <a:xfrm>
            <a:off x="183489" y="3040782"/>
            <a:ext cx="914400" cy="914400"/>
            <a:chOff x="1109790" y="3082676"/>
            <a:chExt cx="1512168" cy="1512169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xmlns="" id="{8746C85B-CB15-4DCB-A2B0-B907FA9F1A93}"/>
                </a:ext>
              </a:extLst>
            </p:cNvPr>
            <p:cNvSpPr/>
            <p:nvPr/>
          </p:nvSpPr>
          <p:spPr>
            <a:xfrm>
              <a:off x="1217874" y="3190760"/>
              <a:ext cx="1296000" cy="12960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2700" dirty="0" smtClean="0"/>
                <a:t>6</a:t>
              </a:r>
              <a:endParaRPr lang="ko-KR" altLang="en-US" sz="2700" dirty="0"/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xmlns="" id="{9619EFD7-B231-44F6-887E-A4CCDE141690}"/>
                </a:ext>
              </a:extLst>
            </p:cNvPr>
            <p:cNvSpPr/>
            <p:nvPr/>
          </p:nvSpPr>
          <p:spPr>
            <a:xfrm>
              <a:off x="1109790" y="3082676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2700" dirty="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D36B5901-19B7-41E3-9A82-1F0EDB6395DD}"/>
              </a:ext>
            </a:extLst>
          </p:cNvPr>
          <p:cNvGrpSpPr/>
          <p:nvPr/>
        </p:nvGrpSpPr>
        <p:grpSpPr>
          <a:xfrm>
            <a:off x="322950" y="5686871"/>
            <a:ext cx="914400" cy="914400"/>
            <a:chOff x="3808240" y="3082676"/>
            <a:chExt cx="1512168" cy="1512169"/>
          </a:xfrm>
        </p:grpSpPr>
        <p:sp>
          <p:nvSpPr>
            <p:cNvPr id="15" name="Diamond 14">
              <a:extLst>
                <a:ext uri="{FF2B5EF4-FFF2-40B4-BE49-F238E27FC236}">
                  <a16:creationId xmlns:a16="http://schemas.microsoft.com/office/drawing/2014/main" xmlns="" id="{8B35AB5B-E86A-4BAE-8402-3A503C7C3EF2}"/>
                </a:ext>
              </a:extLst>
            </p:cNvPr>
            <p:cNvSpPr/>
            <p:nvPr/>
          </p:nvSpPr>
          <p:spPr>
            <a:xfrm>
              <a:off x="3916324" y="3190760"/>
              <a:ext cx="1296000" cy="1296000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2700" dirty="0" smtClean="0"/>
                <a:t>8</a:t>
              </a:r>
              <a:endParaRPr lang="ko-KR" altLang="en-US" sz="2700" dirty="0"/>
            </a:p>
          </p:txBody>
        </p:sp>
        <p:sp>
          <p:nvSpPr>
            <p:cNvPr id="17" name="Diamond 16">
              <a:extLst>
                <a:ext uri="{FF2B5EF4-FFF2-40B4-BE49-F238E27FC236}">
                  <a16:creationId xmlns:a16="http://schemas.microsoft.com/office/drawing/2014/main" xmlns="" id="{8951AEA9-3069-4472-A01D-236E95BBDF13}"/>
                </a:ext>
              </a:extLst>
            </p:cNvPr>
            <p:cNvSpPr/>
            <p:nvPr/>
          </p:nvSpPr>
          <p:spPr>
            <a:xfrm>
              <a:off x="3808240" y="3082676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270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E9573B93-2868-4688-B32B-23EF75D59373}"/>
              </a:ext>
            </a:extLst>
          </p:cNvPr>
          <p:cNvGrpSpPr/>
          <p:nvPr/>
        </p:nvGrpSpPr>
        <p:grpSpPr>
          <a:xfrm>
            <a:off x="911417" y="4526489"/>
            <a:ext cx="914400" cy="914400"/>
            <a:chOff x="2459015" y="2663252"/>
            <a:chExt cx="1512168" cy="1512169"/>
          </a:xfrm>
        </p:grpSpPr>
        <p:sp>
          <p:nvSpPr>
            <p:cNvPr id="32" name="Diamond 31">
              <a:extLst>
                <a:ext uri="{FF2B5EF4-FFF2-40B4-BE49-F238E27FC236}">
                  <a16:creationId xmlns:a16="http://schemas.microsoft.com/office/drawing/2014/main" xmlns="" id="{2187D4A5-BB14-4B60-9BE8-F39AC6082344}"/>
                </a:ext>
              </a:extLst>
            </p:cNvPr>
            <p:cNvSpPr/>
            <p:nvPr/>
          </p:nvSpPr>
          <p:spPr>
            <a:xfrm>
              <a:off x="2567099" y="2771336"/>
              <a:ext cx="1296000" cy="12960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2700" dirty="0" smtClean="0"/>
                <a:t>7</a:t>
              </a:r>
              <a:endParaRPr lang="ko-KR" altLang="en-US" sz="2700" dirty="0"/>
            </a:p>
          </p:txBody>
        </p:sp>
        <p:sp>
          <p:nvSpPr>
            <p:cNvPr id="33" name="Diamond 32">
              <a:extLst>
                <a:ext uri="{FF2B5EF4-FFF2-40B4-BE49-F238E27FC236}">
                  <a16:creationId xmlns:a16="http://schemas.microsoft.com/office/drawing/2014/main" xmlns="" id="{82ADF984-144C-416A-83C8-6FAC9DF64133}"/>
                </a:ext>
              </a:extLst>
            </p:cNvPr>
            <p:cNvSpPr/>
            <p:nvPr/>
          </p:nvSpPr>
          <p:spPr>
            <a:xfrm>
              <a:off x="2459015" y="2663252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2700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B3D95B4-B428-4AE3-91CA-0FD7DBDAFEBE}"/>
              </a:ext>
            </a:extLst>
          </p:cNvPr>
          <p:cNvSpPr txBox="1"/>
          <p:nvPr/>
        </p:nvSpPr>
        <p:spPr>
          <a:xfrm>
            <a:off x="236568" y="188640"/>
            <a:ext cx="11042419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b="1" dirty="0" smtClean="0">
                <a:solidFill>
                  <a:schemeClr val="accent4"/>
                </a:solidFill>
                <a:latin typeface="Agency FB" pitchFamily="34" charset="0"/>
                <a:cs typeface="Arial" pitchFamily="34" charset="0"/>
              </a:rPr>
              <a:t>STRATEGI PENINGKATAN KUALITAS PELAYANAN PUBLIK </a:t>
            </a:r>
            <a:endParaRPr lang="en-US" altLang="ko-KR" sz="4400" b="1" dirty="0">
              <a:solidFill>
                <a:schemeClr val="accent4"/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4107" y="2688473"/>
            <a:ext cx="92207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online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profil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, </a:t>
            </a:r>
            <a:r>
              <a:rPr lang="en-US" dirty="0" err="1" smtClean="0"/>
              <a:t>pelaksana</a:t>
            </a:r>
            <a:r>
              <a:rPr lang="en-US" dirty="0" smtClean="0"/>
              <a:t>,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pengaduan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/unit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303258" y="5736014"/>
            <a:ext cx="9110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Optimalisasi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mengerahkan</a:t>
            </a:r>
            <a:r>
              <a:rPr lang="en-US" dirty="0" smtClean="0"/>
              <a:t> SDM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461672" y="1077574"/>
            <a:ext cx="88032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tanggapan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aspirasi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masukan-masukan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unit </a:t>
            </a:r>
            <a:r>
              <a:rPr lang="en-US" dirty="0" err="1"/>
              <a:t>penyelenggara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maju</a:t>
            </a:r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E9573B93-2868-4688-B32B-23EF75D59373}"/>
              </a:ext>
            </a:extLst>
          </p:cNvPr>
          <p:cNvGrpSpPr/>
          <p:nvPr/>
        </p:nvGrpSpPr>
        <p:grpSpPr>
          <a:xfrm>
            <a:off x="519575" y="1099672"/>
            <a:ext cx="914400" cy="914400"/>
            <a:chOff x="2459015" y="2663252"/>
            <a:chExt cx="1512168" cy="1512169"/>
          </a:xfrm>
        </p:grpSpPr>
        <p:sp>
          <p:nvSpPr>
            <p:cNvPr id="26" name="Diamond 25">
              <a:extLst>
                <a:ext uri="{FF2B5EF4-FFF2-40B4-BE49-F238E27FC236}">
                  <a16:creationId xmlns:a16="http://schemas.microsoft.com/office/drawing/2014/main" xmlns="" id="{2187D4A5-BB14-4B60-9BE8-F39AC6082344}"/>
                </a:ext>
              </a:extLst>
            </p:cNvPr>
            <p:cNvSpPr/>
            <p:nvPr/>
          </p:nvSpPr>
          <p:spPr>
            <a:xfrm>
              <a:off x="2567099" y="2771336"/>
              <a:ext cx="1296000" cy="12960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2700" dirty="0" smtClean="0"/>
                <a:t>5</a:t>
              </a:r>
              <a:endParaRPr lang="ko-KR" altLang="en-US" sz="2700" dirty="0"/>
            </a:p>
          </p:txBody>
        </p:sp>
        <p:sp>
          <p:nvSpPr>
            <p:cNvPr id="27" name="Diamond 26">
              <a:extLst>
                <a:ext uri="{FF2B5EF4-FFF2-40B4-BE49-F238E27FC236}">
                  <a16:creationId xmlns:a16="http://schemas.microsoft.com/office/drawing/2014/main" xmlns="" id="{82ADF984-144C-416A-83C8-6FAC9DF64133}"/>
                </a:ext>
              </a:extLst>
            </p:cNvPr>
            <p:cNvSpPr/>
            <p:nvPr/>
          </p:nvSpPr>
          <p:spPr>
            <a:xfrm>
              <a:off x="2459015" y="2663252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27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825817" y="4316903"/>
            <a:ext cx="8587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media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pengaduan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pengaduan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IT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di </a:t>
            </a:r>
            <a:r>
              <a:rPr lang="en-US" dirty="0" err="1" smtClean="0"/>
              <a:t>akses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00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D6F5C29-6E96-44AB-8F90-DDAB417255C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EE7A6D1D-9FD5-4143-91F4-BB672F8B0D2A}"/>
              </a:ext>
            </a:extLst>
          </p:cNvPr>
          <p:cNvGrpSpPr/>
          <p:nvPr/>
        </p:nvGrpSpPr>
        <p:grpSpPr>
          <a:xfrm>
            <a:off x="600596" y="4604935"/>
            <a:ext cx="914400" cy="914400"/>
            <a:chOff x="1109790" y="3082676"/>
            <a:chExt cx="1512168" cy="1512169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xmlns="" id="{8746C85B-CB15-4DCB-A2B0-B907FA9F1A93}"/>
                </a:ext>
              </a:extLst>
            </p:cNvPr>
            <p:cNvSpPr/>
            <p:nvPr/>
          </p:nvSpPr>
          <p:spPr>
            <a:xfrm>
              <a:off x="1217874" y="3190760"/>
              <a:ext cx="1296000" cy="12960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1600" dirty="0" smtClean="0"/>
                <a:t>11</a:t>
              </a:r>
              <a:endParaRPr lang="ko-KR" altLang="en-US" sz="1600" dirty="0"/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xmlns="" id="{9619EFD7-B231-44F6-887E-A4CCDE141690}"/>
                </a:ext>
              </a:extLst>
            </p:cNvPr>
            <p:cNvSpPr/>
            <p:nvPr/>
          </p:nvSpPr>
          <p:spPr>
            <a:xfrm>
              <a:off x="1109790" y="3082676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2700" dirty="0"/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AB3D95B4-B428-4AE3-91CA-0FD7DBDAFEBE}"/>
              </a:ext>
            </a:extLst>
          </p:cNvPr>
          <p:cNvSpPr txBox="1"/>
          <p:nvPr/>
        </p:nvSpPr>
        <p:spPr>
          <a:xfrm>
            <a:off x="236568" y="188640"/>
            <a:ext cx="11042419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4400" b="1" dirty="0" smtClean="0">
                <a:solidFill>
                  <a:schemeClr val="accent4"/>
                </a:solidFill>
                <a:latin typeface="Agency FB" pitchFamily="34" charset="0"/>
                <a:cs typeface="Arial" pitchFamily="34" charset="0"/>
              </a:rPr>
              <a:t>STRATEGI PENINGKATAN KUALITAS PELAYANAN PUBLIK </a:t>
            </a:r>
            <a:endParaRPr lang="en-US" altLang="ko-KR" sz="4400" b="1" dirty="0">
              <a:solidFill>
                <a:schemeClr val="accent4"/>
              </a:solidFill>
              <a:latin typeface="Agency FB" pitchFamily="34" charset="0"/>
              <a:cs typeface="Arial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D398B6E7-6015-47D2-A73A-AEFC7460C7F3}"/>
              </a:ext>
            </a:extLst>
          </p:cNvPr>
          <p:cNvGrpSpPr/>
          <p:nvPr/>
        </p:nvGrpSpPr>
        <p:grpSpPr>
          <a:xfrm>
            <a:off x="1330606" y="3200918"/>
            <a:ext cx="914400" cy="914400"/>
            <a:chOff x="6506690" y="3082676"/>
            <a:chExt cx="1512168" cy="1512169"/>
          </a:xfrm>
        </p:grpSpPr>
        <p:sp>
          <p:nvSpPr>
            <p:cNvPr id="26" name="Diamond 25">
              <a:extLst>
                <a:ext uri="{FF2B5EF4-FFF2-40B4-BE49-F238E27FC236}">
                  <a16:creationId xmlns:a16="http://schemas.microsoft.com/office/drawing/2014/main" xmlns="" id="{A4637E9E-C521-49E8-A749-AC04673847FE}"/>
                </a:ext>
              </a:extLst>
            </p:cNvPr>
            <p:cNvSpPr/>
            <p:nvPr/>
          </p:nvSpPr>
          <p:spPr>
            <a:xfrm>
              <a:off x="6614774" y="3190760"/>
              <a:ext cx="1296000" cy="12960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1600" dirty="0" smtClean="0"/>
                <a:t>10</a:t>
              </a:r>
              <a:endParaRPr lang="ko-KR" altLang="en-US" sz="1600" dirty="0"/>
            </a:p>
          </p:txBody>
        </p:sp>
        <p:sp>
          <p:nvSpPr>
            <p:cNvPr id="27" name="Diamond 26">
              <a:extLst>
                <a:ext uri="{FF2B5EF4-FFF2-40B4-BE49-F238E27FC236}">
                  <a16:creationId xmlns:a16="http://schemas.microsoft.com/office/drawing/2014/main" xmlns="" id="{33A59FE7-22C8-4088-B2AB-02F7AA8F2BFD}"/>
                </a:ext>
              </a:extLst>
            </p:cNvPr>
            <p:cNvSpPr/>
            <p:nvPr/>
          </p:nvSpPr>
          <p:spPr>
            <a:xfrm>
              <a:off x="6506690" y="3082676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2700" dirty="0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514996" y="4532927"/>
            <a:ext cx="80216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pos-pos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endParaRPr lang="en-US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xmlns="" id="{8CC5A871-26D2-4F9A-A004-C759A080CE0B}"/>
              </a:ext>
            </a:extLst>
          </p:cNvPr>
          <p:cNvGrpSpPr/>
          <p:nvPr/>
        </p:nvGrpSpPr>
        <p:grpSpPr>
          <a:xfrm>
            <a:off x="848728" y="1774589"/>
            <a:ext cx="914400" cy="914400"/>
            <a:chOff x="5157465" y="2663252"/>
            <a:chExt cx="1512168" cy="1512169"/>
          </a:xfrm>
        </p:grpSpPr>
        <p:sp>
          <p:nvSpPr>
            <p:cNvPr id="39" name="Diamond 38">
              <a:extLst>
                <a:ext uri="{FF2B5EF4-FFF2-40B4-BE49-F238E27FC236}">
                  <a16:creationId xmlns:a16="http://schemas.microsoft.com/office/drawing/2014/main" xmlns="" id="{54D51589-1637-4AA9-BED8-45955F32E754}"/>
                </a:ext>
              </a:extLst>
            </p:cNvPr>
            <p:cNvSpPr/>
            <p:nvPr/>
          </p:nvSpPr>
          <p:spPr>
            <a:xfrm>
              <a:off x="5265549" y="2771336"/>
              <a:ext cx="1296000" cy="12960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altLang="ko-KR" sz="2700" dirty="0" smtClean="0"/>
                <a:t>9</a:t>
              </a:r>
              <a:endParaRPr lang="ko-KR" altLang="en-US" sz="2700" dirty="0"/>
            </a:p>
          </p:txBody>
        </p:sp>
        <p:sp>
          <p:nvSpPr>
            <p:cNvPr id="40" name="Diamond 39">
              <a:extLst>
                <a:ext uri="{FF2B5EF4-FFF2-40B4-BE49-F238E27FC236}">
                  <a16:creationId xmlns:a16="http://schemas.microsoft.com/office/drawing/2014/main" xmlns="" id="{B74F4B6B-E429-4B5C-BC2E-24F2254A0DA6}"/>
                </a:ext>
              </a:extLst>
            </p:cNvPr>
            <p:cNvSpPr/>
            <p:nvPr/>
          </p:nvSpPr>
          <p:spPr>
            <a:xfrm>
              <a:off x="5157465" y="2663252"/>
              <a:ext cx="1512168" cy="1512169"/>
            </a:xfrm>
            <a:prstGeom prst="diamond">
              <a:avLst/>
            </a:prstGeom>
            <a:noFill/>
            <a:ln w="508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ko-KR" altLang="en-US" sz="270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1701800" y="1789078"/>
            <a:ext cx="85879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Penataan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280599" y="3057953"/>
            <a:ext cx="8570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atihan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94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Pengumuman Pemberkasan Usulan CPNS ke PNS Formasi Umum dan Khusus Tahun 201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Pengumuman Pemberkasan Usulan CPNS ke PNS Formasi Umum dan Khusus Tahun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21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505" y="3906343"/>
            <a:ext cx="1849766" cy="159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41884" y="5652537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/>
              <a:t>Seksi</a:t>
            </a:r>
            <a:r>
              <a:rPr lang="en-US" sz="1600" b="1" dirty="0"/>
              <a:t> </a:t>
            </a:r>
            <a:r>
              <a:rPr lang="en-US" sz="1600" b="1" dirty="0" err="1"/>
              <a:t>Kesejahteraan</a:t>
            </a:r>
            <a:r>
              <a:rPr lang="en-US" sz="1600" b="1" dirty="0"/>
              <a:t> </a:t>
            </a:r>
            <a:r>
              <a:rPr lang="en-US" sz="1600" b="1" dirty="0" smtClean="0"/>
              <a:t>Rakyat/</a:t>
            </a:r>
            <a:r>
              <a:rPr lang="en-US" sz="1600" b="1" dirty="0" err="1" smtClean="0"/>
              <a:t>Seksi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Kesejahteraan</a:t>
            </a:r>
            <a:r>
              <a:rPr lang="en-US" sz="1600" b="1" dirty="0" smtClean="0"/>
              <a:t> Rakyat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Perekonomian</a:t>
            </a:r>
            <a:endParaRPr lang="en-US" sz="1600" b="1" dirty="0" smtClean="0"/>
          </a:p>
        </p:txBody>
      </p:sp>
      <p:sp>
        <p:nvSpPr>
          <p:cNvPr id="6" name="Rounded Rectangular Callout 5"/>
          <p:cNvSpPr/>
          <p:nvPr/>
        </p:nvSpPr>
        <p:spPr>
          <a:xfrm>
            <a:off x="834550" y="512550"/>
            <a:ext cx="5866829" cy="3048790"/>
          </a:xfrm>
          <a:prstGeom prst="wedgeRoundRectCallout">
            <a:avLst>
              <a:gd name="adj1" fmla="val 14726"/>
              <a:gd name="adj2" fmla="val 65150"/>
              <a:gd name="adj3" fmla="val 16667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TUGAS SEKSI KESEJAHTERAAN RAKYAT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400" dirty="0" err="1">
                <a:solidFill>
                  <a:schemeClr val="tx1"/>
                </a:solidFill>
              </a:rPr>
              <a:t>F</a:t>
            </a:r>
            <a:r>
              <a:rPr lang="en-US" sz="1400" dirty="0" err="1" smtClean="0">
                <a:solidFill>
                  <a:schemeClr val="tx1"/>
                </a:solidFill>
              </a:rPr>
              <a:t>asilitasi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pemberdayaan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perempuan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perlindungan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anak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M</a:t>
            </a:r>
            <a:r>
              <a:rPr lang="en-US" sz="1400" dirty="0" smtClean="0">
                <a:solidFill>
                  <a:schemeClr val="tx1"/>
                </a:solidFill>
              </a:rPr>
              <a:t>onitoring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pemantauan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pengkoordinasian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di </a:t>
            </a:r>
            <a:r>
              <a:rPr lang="en-US" sz="1400" dirty="0" err="1" smtClean="0">
                <a:solidFill>
                  <a:schemeClr val="tx1"/>
                </a:solidFill>
              </a:rPr>
              <a:t>bidang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pendidikan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sosial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kesehatan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budpar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kepemudaan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olahraga</a:t>
            </a:r>
            <a:r>
              <a:rPr lang="en-US" sz="1400" dirty="0" smtClean="0">
                <a:solidFill>
                  <a:schemeClr val="tx1"/>
                </a:solidFill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</a:rPr>
              <a:t>perlindungan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perempuan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anak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1400" dirty="0">
                <a:solidFill>
                  <a:schemeClr val="tx1"/>
                </a:solidFill>
              </a:rPr>
              <a:t>M</a:t>
            </a:r>
            <a:r>
              <a:rPr lang="en-US" sz="1400" dirty="0" smtClean="0">
                <a:solidFill>
                  <a:schemeClr val="tx1"/>
                </a:solidFill>
              </a:rPr>
              <a:t>onitoring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pemantauan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pengkoordinasian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bantuan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sosial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dari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Pemerintah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kepada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keluarga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miskin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1400" dirty="0" err="1" smtClean="0">
                <a:solidFill>
                  <a:schemeClr val="tx1"/>
                </a:solidFill>
              </a:rPr>
              <a:t>Penyusunan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pelaksanaan</a:t>
            </a:r>
            <a:r>
              <a:rPr lang="en-US" sz="1400" dirty="0" smtClean="0">
                <a:solidFill>
                  <a:schemeClr val="tx1"/>
                </a:solidFill>
              </a:rPr>
              <a:t> program di </a:t>
            </a:r>
            <a:r>
              <a:rPr lang="en-US" sz="1400" dirty="0" err="1" smtClean="0">
                <a:solidFill>
                  <a:schemeClr val="tx1"/>
                </a:solidFill>
              </a:rPr>
              <a:t>bidang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kesejahteraan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sosial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1400" dirty="0" err="1">
                <a:solidFill>
                  <a:schemeClr val="tx1"/>
                </a:solidFill>
              </a:rPr>
              <a:t>K</a:t>
            </a:r>
            <a:r>
              <a:rPr lang="en-US" sz="1400" dirty="0" err="1" smtClean="0">
                <a:solidFill>
                  <a:schemeClr val="tx1"/>
                </a:solidFill>
              </a:rPr>
              <a:t>oordinasi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kerjasama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dengan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lembaga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instansi</a:t>
            </a:r>
            <a:r>
              <a:rPr lang="en-US" sz="1400" dirty="0">
                <a:solidFill>
                  <a:schemeClr val="tx1"/>
                </a:solidFill>
              </a:rPr>
              <a:t> lain di </a:t>
            </a:r>
            <a:r>
              <a:rPr lang="en-US" sz="1400" dirty="0" err="1">
                <a:solidFill>
                  <a:schemeClr val="tx1"/>
                </a:solidFill>
              </a:rPr>
              <a:t>bidang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kesejahteraan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rakyat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1400" dirty="0" err="1">
                <a:solidFill>
                  <a:schemeClr val="tx1"/>
                </a:solidFill>
              </a:rPr>
              <a:t>M</a:t>
            </a:r>
            <a:r>
              <a:rPr lang="en-US" sz="1400" dirty="0" err="1" smtClean="0">
                <a:solidFill>
                  <a:schemeClr val="tx1"/>
                </a:solidFill>
              </a:rPr>
              <a:t>elaksanakan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pengawasan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dan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pengendalian</a:t>
            </a:r>
            <a:r>
              <a:rPr lang="en-US" sz="1400" dirty="0">
                <a:solidFill>
                  <a:schemeClr val="tx1"/>
                </a:solidFill>
              </a:rPr>
              <a:t> di </a:t>
            </a:r>
            <a:r>
              <a:rPr lang="en-US" sz="1400" dirty="0" err="1">
                <a:solidFill>
                  <a:schemeClr val="tx1"/>
                </a:solidFill>
              </a:rPr>
              <a:t>bidang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kesejahteraan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rakyat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37808" y="924209"/>
            <a:ext cx="39691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dirty="0" smtClean="0"/>
              <a:t>TA 2021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b="1" dirty="0" smtClean="0"/>
              <a:t>Program</a:t>
            </a:r>
            <a:r>
              <a:rPr lang="en-US" sz="1400" dirty="0" smtClean="0"/>
              <a:t> </a:t>
            </a:r>
            <a:r>
              <a:rPr lang="en-US" sz="1400" dirty="0" err="1" smtClean="0"/>
              <a:t>penyelelenggaraan</a:t>
            </a:r>
            <a:r>
              <a:rPr lang="en-US" sz="1400" dirty="0" smtClean="0"/>
              <a:t> </a:t>
            </a:r>
            <a:r>
              <a:rPr lang="en-US" sz="1400" dirty="0" err="1" smtClean="0"/>
              <a:t>pemerintahan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pelayanan</a:t>
            </a:r>
            <a:r>
              <a:rPr lang="en-US" sz="1400" dirty="0" smtClean="0"/>
              <a:t> </a:t>
            </a:r>
            <a:r>
              <a:rPr lang="en-US" sz="1400" dirty="0" err="1" smtClean="0"/>
              <a:t>publik</a:t>
            </a:r>
            <a:endParaRPr lang="en-US" sz="1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b="1" dirty="0" err="1" smtClean="0"/>
              <a:t>Kegiatan</a:t>
            </a:r>
            <a:r>
              <a:rPr lang="en-US" sz="1400" dirty="0" smtClean="0"/>
              <a:t> </a:t>
            </a:r>
            <a:r>
              <a:rPr lang="en-US" sz="1400" dirty="0" err="1" smtClean="0"/>
              <a:t>Penyelenggaraan</a:t>
            </a:r>
            <a:r>
              <a:rPr lang="en-US" sz="1400" dirty="0" smtClean="0"/>
              <a:t> </a:t>
            </a:r>
            <a:r>
              <a:rPr lang="en-US" sz="1400" dirty="0" err="1" smtClean="0"/>
              <a:t>Pemerintah</a:t>
            </a:r>
            <a:r>
              <a:rPr lang="en-US" sz="1400" dirty="0" smtClean="0"/>
              <a:t> yang </a:t>
            </a:r>
            <a:r>
              <a:rPr lang="en-US" sz="1400" dirty="0" err="1" smtClean="0"/>
              <a:t>tidak</a:t>
            </a:r>
            <a:r>
              <a:rPr lang="en-US" sz="1400" dirty="0" smtClean="0"/>
              <a:t> </a:t>
            </a:r>
            <a:r>
              <a:rPr lang="en-US" sz="1400" dirty="0" err="1" smtClean="0"/>
              <a:t>dilaksanakan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Unit </a:t>
            </a:r>
            <a:r>
              <a:rPr lang="en-US" sz="1400" dirty="0" err="1" smtClean="0"/>
              <a:t>Kerja</a:t>
            </a:r>
            <a:r>
              <a:rPr lang="en-US" sz="1400" dirty="0" smtClean="0"/>
              <a:t> PD yang </a:t>
            </a:r>
            <a:r>
              <a:rPr lang="en-US" sz="1400" dirty="0" err="1" smtClean="0"/>
              <a:t>ada</a:t>
            </a:r>
            <a:r>
              <a:rPr lang="en-US" sz="1400" dirty="0" smtClean="0"/>
              <a:t> di </a:t>
            </a:r>
            <a:r>
              <a:rPr lang="en-US" sz="1400" dirty="0" err="1" smtClean="0"/>
              <a:t>Kecamatan</a:t>
            </a:r>
            <a:endParaRPr lang="en-US" sz="1400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400" b="1" dirty="0" smtClean="0"/>
              <a:t>Sub </a:t>
            </a:r>
            <a:r>
              <a:rPr lang="en-US" sz="1400" b="1" dirty="0" err="1" smtClean="0"/>
              <a:t>Kegiatan</a:t>
            </a:r>
            <a:r>
              <a:rPr lang="en-US" sz="1400" b="1" dirty="0" smtClean="0"/>
              <a:t> </a:t>
            </a:r>
            <a:r>
              <a:rPr lang="en-US" sz="1400" dirty="0" err="1" smtClean="0"/>
              <a:t>Peningkatan</a:t>
            </a:r>
            <a:r>
              <a:rPr lang="en-US" sz="1400" dirty="0" smtClean="0"/>
              <a:t> </a:t>
            </a:r>
            <a:r>
              <a:rPr lang="en-US" sz="1400" dirty="0" err="1" smtClean="0"/>
              <a:t>Efektifitas</a:t>
            </a:r>
            <a:r>
              <a:rPr lang="en-US" sz="1400" dirty="0" smtClean="0"/>
              <a:t> </a:t>
            </a:r>
            <a:r>
              <a:rPr lang="en-US" sz="1400" dirty="0" err="1" smtClean="0"/>
              <a:t>pelaksanaan</a:t>
            </a:r>
            <a:r>
              <a:rPr lang="en-US" sz="1400" dirty="0" smtClean="0"/>
              <a:t> </a:t>
            </a:r>
            <a:r>
              <a:rPr lang="en-US" sz="1400" dirty="0" err="1" smtClean="0"/>
              <a:t>pelayanan</a:t>
            </a:r>
            <a:r>
              <a:rPr lang="en-US" sz="1400" dirty="0" smtClean="0"/>
              <a:t> </a:t>
            </a:r>
            <a:r>
              <a:rPr lang="en-US" sz="1400" dirty="0" err="1" smtClean="0"/>
              <a:t>kepada</a:t>
            </a:r>
            <a:r>
              <a:rPr lang="en-US" sz="1400" dirty="0" smtClean="0"/>
              <a:t> </a:t>
            </a:r>
            <a:r>
              <a:rPr lang="en-US" sz="1400" dirty="0" err="1" smtClean="0"/>
              <a:t>masyarakat</a:t>
            </a:r>
            <a:r>
              <a:rPr lang="en-US" sz="1400" dirty="0" smtClean="0"/>
              <a:t> di </a:t>
            </a:r>
            <a:r>
              <a:rPr lang="en-US" sz="1400" dirty="0" err="1" smtClean="0"/>
              <a:t>wilayah</a:t>
            </a:r>
            <a:r>
              <a:rPr lang="en-US" sz="1400" dirty="0" smtClean="0"/>
              <a:t> </a:t>
            </a:r>
            <a:r>
              <a:rPr lang="en-US" sz="1400" dirty="0" err="1" smtClean="0"/>
              <a:t>kecamatan</a:t>
            </a:r>
            <a:endParaRPr lang="en-US" sz="1400" dirty="0" smtClean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837828" y="6309320"/>
            <a:ext cx="105351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5950396" y="4077072"/>
            <a:ext cx="5682663" cy="1821114"/>
            <a:chOff x="3214092" y="980728"/>
            <a:chExt cx="5682663" cy="1821114"/>
          </a:xfrm>
        </p:grpSpPr>
        <p:grpSp>
          <p:nvGrpSpPr>
            <p:cNvPr id="8" name="Group 7"/>
            <p:cNvGrpSpPr/>
            <p:nvPr/>
          </p:nvGrpSpPr>
          <p:grpSpPr>
            <a:xfrm>
              <a:off x="3214092" y="980728"/>
              <a:ext cx="5682663" cy="1821114"/>
              <a:chOff x="-72151" y="0"/>
              <a:chExt cx="5682663" cy="4018640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5826" y="0"/>
                <a:ext cx="5604686" cy="401864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Rounded Rectangle 4"/>
              <p:cNvSpPr/>
              <p:nvPr/>
            </p:nvSpPr>
            <p:spPr>
              <a:xfrm>
                <a:off x="-72151" y="70574"/>
                <a:ext cx="5604686" cy="175925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7160" tIns="137160" rIns="137160" bIns="137160" numCol="1" spcCol="1270" anchor="ctr" anchorCtr="0">
                <a:noAutofit/>
              </a:bodyPr>
              <a:lstStyle/>
              <a:p>
                <a:pPr lvl="0" algn="ctr" defTabSz="1600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2800" b="1" kern="1200" dirty="0" err="1" smtClean="0"/>
                  <a:t>Staf</a:t>
                </a:r>
                <a:r>
                  <a:rPr lang="en-US" sz="2800" b="1" kern="1200" dirty="0" smtClean="0"/>
                  <a:t> yang </a:t>
                </a:r>
                <a:r>
                  <a:rPr lang="en-US" sz="2800" b="1" kern="1200" dirty="0" err="1" smtClean="0"/>
                  <a:t>Dibutuhkan</a:t>
                </a:r>
                <a:r>
                  <a:rPr lang="en-US" sz="2800" b="1" kern="1200" dirty="0" smtClean="0"/>
                  <a:t> </a:t>
                </a:r>
                <a:r>
                  <a:rPr lang="en-US" sz="2800" b="1" kern="1200" dirty="0" err="1" smtClean="0"/>
                  <a:t>berdasarkan</a:t>
                </a:r>
                <a:r>
                  <a:rPr lang="en-US" sz="2800" b="1" kern="1200" dirty="0" smtClean="0"/>
                  <a:t> </a:t>
                </a:r>
                <a:r>
                  <a:rPr lang="en-US" sz="2800" b="1" kern="1200" dirty="0" err="1" smtClean="0"/>
                  <a:t>Analisa</a:t>
                </a:r>
                <a:r>
                  <a:rPr lang="en-US" sz="2800" b="1" kern="1200" dirty="0" smtClean="0"/>
                  <a:t> </a:t>
                </a:r>
                <a:r>
                  <a:rPr lang="en-US" sz="2800" b="1" kern="1200" dirty="0" err="1" smtClean="0"/>
                  <a:t>Beban</a:t>
                </a:r>
                <a:r>
                  <a:rPr lang="en-US" sz="2800" b="1" kern="1200" dirty="0" smtClean="0"/>
                  <a:t> </a:t>
                </a:r>
                <a:r>
                  <a:rPr lang="en-US" sz="2800" b="1" kern="1200" dirty="0" err="1" smtClean="0"/>
                  <a:t>Kerja</a:t>
                </a:r>
                <a:endParaRPr lang="en-US" sz="2800" kern="1200" dirty="0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3453887" y="1844824"/>
              <a:ext cx="5281049" cy="432057"/>
              <a:chOff x="167644" y="1207167"/>
              <a:chExt cx="5281049" cy="432057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167644" y="1207167"/>
                <a:ext cx="5281049" cy="4320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Rounded Rectangle 6"/>
              <p:cNvSpPr/>
              <p:nvPr/>
            </p:nvSpPr>
            <p:spPr>
              <a:xfrm>
                <a:off x="180299" y="1219822"/>
                <a:ext cx="5255739" cy="40674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5560" tIns="26670" rIns="35560" bIns="26670" numCol="1" spcCol="1270" anchor="ctr" anchorCtr="0">
                <a:noAutofit/>
              </a:bodyPr>
              <a:lstStyle/>
              <a:p>
                <a:pPr lvl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kern="1200" dirty="0" err="1" smtClean="0"/>
                  <a:t>Kasi</a:t>
                </a:r>
                <a:r>
                  <a:rPr lang="en-US" sz="1400" kern="1200" dirty="0" smtClean="0"/>
                  <a:t> </a:t>
                </a:r>
                <a:r>
                  <a:rPr lang="en-US" sz="1400" kern="1200" dirty="0" err="1" smtClean="0"/>
                  <a:t>Kesejahteraan</a:t>
                </a:r>
                <a:r>
                  <a:rPr lang="en-US" sz="1400" kern="1200" dirty="0" smtClean="0"/>
                  <a:t> Rakyat </a:t>
                </a:r>
                <a:r>
                  <a:rPr lang="en-US" sz="1400" kern="1200" dirty="0" err="1" smtClean="0"/>
                  <a:t>Kecamatan</a:t>
                </a:r>
                <a:r>
                  <a:rPr lang="en-US" sz="1400" kern="1200" dirty="0" smtClean="0"/>
                  <a:t> : 3 orang </a:t>
                </a:r>
                <a:endParaRPr lang="en-US" sz="1400" kern="1200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453887" y="2280206"/>
              <a:ext cx="5281049" cy="432057"/>
              <a:chOff x="167644" y="1642549"/>
              <a:chExt cx="5281049" cy="432057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167644" y="1642549"/>
                <a:ext cx="5281049" cy="43205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2" name="Rounded Rectangle 8"/>
              <p:cNvSpPr/>
              <p:nvPr/>
            </p:nvSpPr>
            <p:spPr>
              <a:xfrm>
                <a:off x="180299" y="1655204"/>
                <a:ext cx="5255739" cy="40674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35560" tIns="26670" rIns="35560" bIns="26670" numCol="1" spcCol="1270" anchor="ctr" anchorCtr="0">
                <a:noAutofit/>
              </a:bodyPr>
              <a:lstStyle/>
              <a:p>
                <a:pPr lvl="0" algn="l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400" kern="1200" dirty="0" err="1" smtClean="0"/>
                  <a:t>Kasi</a:t>
                </a:r>
                <a:r>
                  <a:rPr lang="en-US" sz="1400" kern="1200" dirty="0" smtClean="0"/>
                  <a:t> </a:t>
                </a:r>
                <a:r>
                  <a:rPr lang="en-US" sz="1400" kern="1200" dirty="0" err="1" smtClean="0"/>
                  <a:t>Kesejahteraan</a:t>
                </a:r>
                <a:r>
                  <a:rPr lang="en-US" sz="1400" kern="1200" dirty="0" smtClean="0"/>
                  <a:t> Rakyat </a:t>
                </a:r>
                <a:r>
                  <a:rPr lang="en-US" sz="1400" kern="1200" dirty="0" err="1" smtClean="0"/>
                  <a:t>dan</a:t>
                </a:r>
                <a:r>
                  <a:rPr lang="en-US" sz="1400" kern="1200" dirty="0" smtClean="0"/>
                  <a:t> </a:t>
                </a:r>
                <a:r>
                  <a:rPr lang="en-US" sz="1400" kern="1200" dirty="0" err="1" smtClean="0"/>
                  <a:t>Perekonomian</a:t>
                </a:r>
                <a:r>
                  <a:rPr lang="en-US" sz="1400" kern="1200" dirty="0" smtClean="0"/>
                  <a:t> </a:t>
                </a:r>
                <a:r>
                  <a:rPr lang="en-US" sz="1400" kern="1200" dirty="0" err="1" smtClean="0"/>
                  <a:t>Kelurahan</a:t>
                </a:r>
                <a:r>
                  <a:rPr lang="en-US" sz="1400" kern="1200" dirty="0" smtClean="0"/>
                  <a:t> : 2 orang</a:t>
                </a:r>
                <a:endParaRPr lang="en-US" sz="1400" kern="1200" dirty="0"/>
              </a:p>
            </p:txBody>
          </p:sp>
        </p:grpSp>
      </p:grpSp>
      <p:sp>
        <p:nvSpPr>
          <p:cNvPr id="19" name="Right Triangle 18">
            <a:extLst>
              <a:ext uri="{FF2B5EF4-FFF2-40B4-BE49-F238E27FC236}">
                <a16:creationId xmlns:a16="http://schemas.microsoft.com/office/drawing/2014/main" xmlns="" id="{864583F9-F3E3-43CC-9F92-6748BC572673}"/>
              </a:ext>
            </a:extLst>
          </p:cNvPr>
          <p:cNvSpPr/>
          <p:nvPr/>
        </p:nvSpPr>
        <p:spPr>
          <a:xfrm rot="16200000" flipH="1">
            <a:off x="10386895" y="217419"/>
            <a:ext cx="1638657" cy="158596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00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Pengumuman Pemberkasan Usulan CPNS ke PNS Formasi Umum dan Khusus Tahun 201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Pengumuman Pemberkasan Usulan CPNS ke PNS Formasi Umum dan Khusus Tahun 201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221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276" y="160338"/>
            <a:ext cx="1849766" cy="159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46140" y="1750451"/>
            <a:ext cx="4156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err="1"/>
              <a:t>Seksi</a:t>
            </a:r>
            <a:r>
              <a:rPr lang="en-US" sz="1800" b="1" dirty="0"/>
              <a:t> </a:t>
            </a:r>
            <a:r>
              <a:rPr lang="en-US" sz="1800" b="1" dirty="0" err="1"/>
              <a:t>Kesejahteraan</a:t>
            </a:r>
            <a:r>
              <a:rPr lang="en-US" sz="1800" b="1" dirty="0"/>
              <a:t> Rakyat/</a:t>
            </a:r>
            <a:r>
              <a:rPr lang="en-US" sz="1800" b="1" dirty="0" err="1"/>
              <a:t>Seksi</a:t>
            </a:r>
            <a:r>
              <a:rPr lang="en-US" sz="1800" b="1" dirty="0"/>
              <a:t> </a:t>
            </a:r>
            <a:r>
              <a:rPr lang="en-US" sz="1800" b="1" dirty="0" err="1"/>
              <a:t>Kesejahteraan</a:t>
            </a:r>
            <a:r>
              <a:rPr lang="en-US" sz="1800" b="1" dirty="0"/>
              <a:t> Rakyat </a:t>
            </a:r>
            <a:r>
              <a:rPr lang="en-US" sz="1800" b="1" dirty="0" err="1"/>
              <a:t>dan</a:t>
            </a:r>
            <a:r>
              <a:rPr lang="en-US" sz="1800" b="1" dirty="0"/>
              <a:t> </a:t>
            </a:r>
            <a:r>
              <a:rPr lang="en-US" sz="1800" b="1" dirty="0" err="1" smtClean="0"/>
              <a:t>Perekonomian</a:t>
            </a:r>
            <a:endParaRPr lang="en-US" sz="1800" b="1" dirty="0"/>
          </a:p>
        </p:txBody>
      </p:sp>
      <p:sp>
        <p:nvSpPr>
          <p:cNvPr id="14" name="Rectangle 13"/>
          <p:cNvSpPr/>
          <p:nvPr/>
        </p:nvSpPr>
        <p:spPr>
          <a:xfrm>
            <a:off x="518212" y="3291324"/>
            <a:ext cx="498596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67299757"/>
              </p:ext>
            </p:extLst>
          </p:nvPr>
        </p:nvGraphicFramePr>
        <p:xfrm>
          <a:off x="284977" y="2396782"/>
          <a:ext cx="11641377" cy="4018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Right Triangle 18">
            <a:extLst>
              <a:ext uri="{FF2B5EF4-FFF2-40B4-BE49-F238E27FC236}">
                <a16:creationId xmlns:a16="http://schemas.microsoft.com/office/drawing/2014/main" xmlns="" id="{864583F9-F3E3-43CC-9F92-6748BC572673}"/>
              </a:ext>
            </a:extLst>
          </p:cNvPr>
          <p:cNvSpPr/>
          <p:nvPr/>
        </p:nvSpPr>
        <p:spPr>
          <a:xfrm rot="16200000" flipH="1">
            <a:off x="10386895" y="217419"/>
            <a:ext cx="1638657" cy="158596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9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9996" y="548680"/>
            <a:ext cx="7821163" cy="1380476"/>
          </a:xfrm>
        </p:spPr>
        <p:txBody>
          <a:bodyPr/>
          <a:lstStyle/>
          <a:p>
            <a:r>
              <a:rPr lang="en-US" dirty="0" smtClean="0"/>
              <a:t>TUJUAN IHT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5820" y="2636912"/>
            <a:ext cx="10513168" cy="3384376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Kasi</a:t>
            </a:r>
            <a:r>
              <a:rPr lang="en-US" dirty="0"/>
              <a:t> </a:t>
            </a:r>
            <a:r>
              <a:rPr lang="en-US" dirty="0" err="1"/>
              <a:t>Kesra</a:t>
            </a:r>
            <a:r>
              <a:rPr lang="en-US" dirty="0"/>
              <a:t> </a:t>
            </a:r>
            <a:r>
              <a:rPr lang="en-US" dirty="0" err="1"/>
              <a:t>Kecamatan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Kasi</a:t>
            </a:r>
            <a:r>
              <a:rPr lang="en-US" dirty="0"/>
              <a:t> </a:t>
            </a:r>
            <a:r>
              <a:rPr lang="en-US" dirty="0" err="1"/>
              <a:t>Kesra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Kelurahan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/>
              <a:t>rasa </a:t>
            </a:r>
            <a:r>
              <a:rPr lang="en-US" dirty="0" err="1"/>
              <a:t>empati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masyarakat</a:t>
            </a:r>
            <a:r>
              <a:rPr lang="en-US" dirty="0"/>
              <a:t> </a:t>
            </a:r>
            <a:endParaRPr lang="en-US" dirty="0" smtClean="0"/>
          </a:p>
          <a:p>
            <a:pPr marL="457200" indent="-457200" algn="l"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Kasi</a:t>
            </a:r>
            <a:r>
              <a:rPr lang="en-US" dirty="0"/>
              <a:t> </a:t>
            </a:r>
            <a:r>
              <a:rPr lang="en-US" dirty="0" err="1"/>
              <a:t>Kesra</a:t>
            </a:r>
            <a:r>
              <a:rPr lang="en-US" dirty="0"/>
              <a:t> </a:t>
            </a:r>
            <a:r>
              <a:rPr lang="en-US" dirty="0" err="1"/>
              <a:t>Kecamatan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Kasi</a:t>
            </a:r>
            <a:r>
              <a:rPr lang="en-US" dirty="0"/>
              <a:t> </a:t>
            </a:r>
            <a:r>
              <a:rPr lang="en-US" dirty="0" err="1"/>
              <a:t>Kesra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Kelurahan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prima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94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accent1">
                <a:lumMod val="75000"/>
              </a:schemeClr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Box 253">
            <a:extLst>
              <a:ext uri="{FF2B5EF4-FFF2-40B4-BE49-F238E27FC236}">
                <a16:creationId xmlns:a16="http://schemas.microsoft.com/office/drawing/2014/main" xmlns="" id="{EF4F487A-1446-4A9F-89A3-EDEDAB18E6C2}"/>
              </a:ext>
            </a:extLst>
          </p:cNvPr>
          <p:cNvSpPr txBox="1"/>
          <p:nvPr/>
        </p:nvSpPr>
        <p:spPr>
          <a:xfrm>
            <a:off x="3266170" y="2708920"/>
            <a:ext cx="5656484" cy="1244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IN" sz="7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137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ight Triangle 136">
            <a:extLst>
              <a:ext uri="{FF2B5EF4-FFF2-40B4-BE49-F238E27FC236}">
                <a16:creationId xmlns:a16="http://schemas.microsoft.com/office/drawing/2014/main" xmlns="" id="{864583F9-F3E3-43CC-9F92-6748BC572673}"/>
              </a:ext>
            </a:extLst>
          </p:cNvPr>
          <p:cNvSpPr/>
          <p:nvPr/>
        </p:nvSpPr>
        <p:spPr>
          <a:xfrm flipH="1">
            <a:off x="10433333" y="5601608"/>
            <a:ext cx="1755492" cy="1355784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/>
          </a:p>
        </p:txBody>
      </p:sp>
      <p:sp>
        <p:nvSpPr>
          <p:cNvPr id="387" name="Freeform: Shape 386">
            <a:extLst>
              <a:ext uri="{FF2B5EF4-FFF2-40B4-BE49-F238E27FC236}">
                <a16:creationId xmlns:a16="http://schemas.microsoft.com/office/drawing/2014/main" xmlns="" id="{FD1F5C5F-76E0-4828-B95E-2E3388F2060E}"/>
              </a:ext>
            </a:extLst>
          </p:cNvPr>
          <p:cNvSpPr/>
          <p:nvPr/>
        </p:nvSpPr>
        <p:spPr>
          <a:xfrm rot="1022389">
            <a:off x="11049416" y="573415"/>
            <a:ext cx="1077211" cy="880832"/>
          </a:xfrm>
          <a:custGeom>
            <a:avLst/>
            <a:gdLst>
              <a:gd name="connsiteX0" fmla="*/ 618123 w 1077492"/>
              <a:gd name="connsiteY0" fmla="*/ 5091 h 880832"/>
              <a:gd name="connsiteX1" fmla="*/ 649515 w 1077492"/>
              <a:gd name="connsiteY1" fmla="*/ 48 h 880832"/>
              <a:gd name="connsiteX2" fmla="*/ 706766 w 1077492"/>
              <a:gd name="connsiteY2" fmla="*/ 25655 h 880832"/>
              <a:gd name="connsiteX3" fmla="*/ 703831 w 1077492"/>
              <a:gd name="connsiteY3" fmla="*/ 142493 h 880832"/>
              <a:gd name="connsiteX4" fmla="*/ 665641 w 1077492"/>
              <a:gd name="connsiteY4" fmla="*/ 157025 h 880832"/>
              <a:gd name="connsiteX5" fmla="*/ 665641 w 1077492"/>
              <a:gd name="connsiteY5" fmla="*/ 352605 h 880832"/>
              <a:gd name="connsiteX6" fmla="*/ 684786 w 1077492"/>
              <a:gd name="connsiteY6" fmla="*/ 356972 h 880832"/>
              <a:gd name="connsiteX7" fmla="*/ 718689 w 1077492"/>
              <a:gd name="connsiteY7" fmla="*/ 380793 h 880832"/>
              <a:gd name="connsiteX8" fmla="*/ 738749 w 1077492"/>
              <a:gd name="connsiteY8" fmla="*/ 496690 h 880832"/>
              <a:gd name="connsiteX9" fmla="*/ 735230 w 1077492"/>
              <a:gd name="connsiteY9" fmla="*/ 501698 h 880832"/>
              <a:gd name="connsiteX10" fmla="*/ 845060 w 1077492"/>
              <a:gd name="connsiteY10" fmla="*/ 617186 h 880832"/>
              <a:gd name="connsiteX11" fmla="*/ 879258 w 1077492"/>
              <a:gd name="connsiteY11" fmla="*/ 595803 h 880832"/>
              <a:gd name="connsiteX12" fmla="*/ 1037048 w 1077492"/>
              <a:gd name="connsiteY12" fmla="*/ 632408 h 880832"/>
              <a:gd name="connsiteX13" fmla="*/ 1031825 w 1077492"/>
              <a:gd name="connsiteY13" fmla="*/ 840388 h 880832"/>
              <a:gd name="connsiteX14" fmla="*/ 823846 w 1077492"/>
              <a:gd name="connsiteY14" fmla="*/ 835165 h 880832"/>
              <a:gd name="connsiteX15" fmla="*/ 795994 w 1077492"/>
              <a:gd name="connsiteY15" fmla="*/ 674255 h 880832"/>
              <a:gd name="connsiteX16" fmla="*/ 803191 w 1077492"/>
              <a:gd name="connsiteY16" fmla="*/ 664013 h 880832"/>
              <a:gd name="connsiteX17" fmla="*/ 690708 w 1077492"/>
              <a:gd name="connsiteY17" fmla="*/ 545736 h 880832"/>
              <a:gd name="connsiteX18" fmla="*/ 678778 w 1077492"/>
              <a:gd name="connsiteY18" fmla="*/ 553196 h 880832"/>
              <a:gd name="connsiteX19" fmla="*/ 565128 w 1077492"/>
              <a:gd name="connsiteY19" fmla="*/ 526831 h 880832"/>
              <a:gd name="connsiteX20" fmla="*/ 562479 w 1077492"/>
              <a:gd name="connsiteY20" fmla="*/ 522594 h 880832"/>
              <a:gd name="connsiteX21" fmla="*/ 207664 w 1077492"/>
              <a:gd name="connsiteY21" fmla="*/ 608151 h 880832"/>
              <a:gd name="connsiteX22" fmla="*/ 203307 w 1077492"/>
              <a:gd name="connsiteY22" fmla="*/ 628640 h 880832"/>
              <a:gd name="connsiteX23" fmla="*/ 178918 w 1077492"/>
              <a:gd name="connsiteY23" fmla="*/ 663609 h 880832"/>
              <a:gd name="connsiteX24" fmla="*/ 29119 w 1077492"/>
              <a:gd name="connsiteY24" fmla="*/ 659847 h 880832"/>
              <a:gd name="connsiteX25" fmla="*/ 32881 w 1077492"/>
              <a:gd name="connsiteY25" fmla="*/ 510048 h 880832"/>
              <a:gd name="connsiteX26" fmla="*/ 67936 w 1077492"/>
              <a:gd name="connsiteY26" fmla="*/ 487958 h 880832"/>
              <a:gd name="connsiteX27" fmla="*/ 182679 w 1077492"/>
              <a:gd name="connsiteY27" fmla="*/ 513810 h 880832"/>
              <a:gd name="connsiteX28" fmla="*/ 199867 w 1077492"/>
              <a:gd name="connsiteY28" fmla="*/ 541086 h 880832"/>
              <a:gd name="connsiteX29" fmla="*/ 537541 w 1077492"/>
              <a:gd name="connsiteY29" fmla="*/ 459661 h 880832"/>
              <a:gd name="connsiteX30" fmla="*/ 536059 w 1077492"/>
              <a:gd name="connsiteY30" fmla="*/ 450434 h 880832"/>
              <a:gd name="connsiteX31" fmla="*/ 568890 w 1077492"/>
              <a:gd name="connsiteY31" fmla="*/ 377032 h 880832"/>
              <a:gd name="connsiteX32" fmla="*/ 605039 w 1077492"/>
              <a:gd name="connsiteY32" fmla="*/ 354429 h 880832"/>
              <a:gd name="connsiteX33" fmla="*/ 624516 w 1077492"/>
              <a:gd name="connsiteY33" fmla="*/ 351300 h 880832"/>
              <a:gd name="connsiteX34" fmla="*/ 624516 w 1077492"/>
              <a:gd name="connsiteY34" fmla="*/ 160667 h 880832"/>
              <a:gd name="connsiteX35" fmla="*/ 613436 w 1077492"/>
              <a:gd name="connsiteY35" fmla="*/ 158139 h 880832"/>
              <a:gd name="connsiteX36" fmla="*/ 586993 w 1077492"/>
              <a:gd name="connsiteY36" fmla="*/ 139559 h 880832"/>
              <a:gd name="connsiteX37" fmla="*/ 589927 w 1077492"/>
              <a:gd name="connsiteY37" fmla="*/ 22721 h 880832"/>
              <a:gd name="connsiteX38" fmla="*/ 618123 w 1077492"/>
              <a:gd name="connsiteY38" fmla="*/ 5091 h 880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77492" h="880832">
                <a:moveTo>
                  <a:pt x="618123" y="5091"/>
                </a:moveTo>
                <a:cubicBezTo>
                  <a:pt x="628264" y="1341"/>
                  <a:pt x="638938" y="-311"/>
                  <a:pt x="649515" y="48"/>
                </a:cubicBezTo>
                <a:cubicBezTo>
                  <a:pt x="670668" y="767"/>
                  <a:pt x="691432" y="9532"/>
                  <a:pt x="706766" y="25655"/>
                </a:cubicBezTo>
                <a:cubicBezTo>
                  <a:pt x="738893" y="59437"/>
                  <a:pt x="736078" y="111827"/>
                  <a:pt x="703831" y="142493"/>
                </a:cubicBezTo>
                <a:lnTo>
                  <a:pt x="665641" y="157025"/>
                </a:lnTo>
                <a:lnTo>
                  <a:pt x="665641" y="352605"/>
                </a:lnTo>
                <a:lnTo>
                  <a:pt x="684786" y="356972"/>
                </a:lnTo>
                <a:cubicBezTo>
                  <a:pt x="697289" y="362480"/>
                  <a:pt x="708859" y="370458"/>
                  <a:pt x="718689" y="380793"/>
                </a:cubicBezTo>
                <a:cubicBezTo>
                  <a:pt x="749581" y="413278"/>
                  <a:pt x="755275" y="459181"/>
                  <a:pt x="738749" y="496690"/>
                </a:cubicBezTo>
                <a:lnTo>
                  <a:pt x="735230" y="501698"/>
                </a:lnTo>
                <a:lnTo>
                  <a:pt x="845060" y="617186"/>
                </a:lnTo>
                <a:lnTo>
                  <a:pt x="879258" y="595803"/>
                </a:lnTo>
                <a:cubicBezTo>
                  <a:pt x="933414" y="575777"/>
                  <a:pt x="996107" y="589357"/>
                  <a:pt x="1037048" y="632408"/>
                </a:cubicBezTo>
                <a:cubicBezTo>
                  <a:pt x="1094236" y="692542"/>
                  <a:pt x="1089226" y="785799"/>
                  <a:pt x="1031825" y="840388"/>
                </a:cubicBezTo>
                <a:cubicBezTo>
                  <a:pt x="971691" y="897576"/>
                  <a:pt x="878434" y="892566"/>
                  <a:pt x="823846" y="835165"/>
                </a:cubicBezTo>
                <a:cubicBezTo>
                  <a:pt x="780955" y="790064"/>
                  <a:pt x="773050" y="726332"/>
                  <a:pt x="795994" y="674255"/>
                </a:cubicBezTo>
                <a:lnTo>
                  <a:pt x="803191" y="664013"/>
                </a:lnTo>
                <a:lnTo>
                  <a:pt x="690708" y="545736"/>
                </a:lnTo>
                <a:lnTo>
                  <a:pt x="678778" y="553196"/>
                </a:lnTo>
                <a:cubicBezTo>
                  <a:pt x="639771" y="567620"/>
                  <a:pt x="594617" y="557839"/>
                  <a:pt x="565128" y="526831"/>
                </a:cubicBezTo>
                <a:lnTo>
                  <a:pt x="562479" y="522594"/>
                </a:lnTo>
                <a:lnTo>
                  <a:pt x="207664" y="608151"/>
                </a:lnTo>
                <a:lnTo>
                  <a:pt x="203307" y="628640"/>
                </a:lnTo>
                <a:cubicBezTo>
                  <a:pt x="197853" y="641384"/>
                  <a:pt x="189746" y="653311"/>
                  <a:pt x="178918" y="663609"/>
                </a:cubicBezTo>
                <a:cubicBezTo>
                  <a:pt x="137575" y="702927"/>
                  <a:pt x="70309" y="703160"/>
                  <a:pt x="29119" y="659847"/>
                </a:cubicBezTo>
                <a:cubicBezTo>
                  <a:pt x="-10199" y="618504"/>
                  <a:pt x="-10431" y="551239"/>
                  <a:pt x="32881" y="510048"/>
                </a:cubicBezTo>
                <a:cubicBezTo>
                  <a:pt x="43217" y="500219"/>
                  <a:pt x="55173" y="492832"/>
                  <a:pt x="67936" y="487958"/>
                </a:cubicBezTo>
                <a:cubicBezTo>
                  <a:pt x="106227" y="473336"/>
                  <a:pt x="151787" y="481326"/>
                  <a:pt x="182679" y="513810"/>
                </a:cubicBezTo>
                <a:lnTo>
                  <a:pt x="199867" y="541086"/>
                </a:lnTo>
                <a:lnTo>
                  <a:pt x="537541" y="459661"/>
                </a:lnTo>
                <a:lnTo>
                  <a:pt x="536059" y="450434"/>
                </a:lnTo>
                <a:cubicBezTo>
                  <a:pt x="536980" y="423313"/>
                  <a:pt x="548218" y="396691"/>
                  <a:pt x="568890" y="377032"/>
                </a:cubicBezTo>
                <a:cubicBezTo>
                  <a:pt x="579718" y="366735"/>
                  <a:pt x="592037" y="359237"/>
                  <a:pt x="605039" y="354429"/>
                </a:cubicBezTo>
                <a:lnTo>
                  <a:pt x="624516" y="351300"/>
                </a:lnTo>
                <a:lnTo>
                  <a:pt x="624516" y="160667"/>
                </a:lnTo>
                <a:lnTo>
                  <a:pt x="613436" y="158139"/>
                </a:lnTo>
                <a:cubicBezTo>
                  <a:pt x="603685" y="153843"/>
                  <a:pt x="594660" y="147621"/>
                  <a:pt x="586993" y="139559"/>
                </a:cubicBezTo>
                <a:cubicBezTo>
                  <a:pt x="554867" y="105778"/>
                  <a:pt x="557681" y="53388"/>
                  <a:pt x="589927" y="22721"/>
                </a:cubicBezTo>
                <a:cubicBezTo>
                  <a:pt x="598373" y="14690"/>
                  <a:pt x="607982" y="8842"/>
                  <a:pt x="618123" y="5091"/>
                </a:cubicBezTo>
                <a:close/>
              </a:path>
            </a:pathLst>
          </a:cu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59CE63A8-7174-46AD-A56B-DD76CC4D8074}"/>
              </a:ext>
            </a:extLst>
          </p:cNvPr>
          <p:cNvCxnSpPr>
            <a:cxnSpLocks/>
          </p:cNvCxnSpPr>
          <p:nvPr/>
        </p:nvCxnSpPr>
        <p:spPr>
          <a:xfrm flipV="1">
            <a:off x="5610345" y="1155257"/>
            <a:ext cx="5438118" cy="1"/>
          </a:xfrm>
          <a:prstGeom prst="line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xmlns="" id="{504E02B4-34F1-4372-A3C1-B69874EF9083}"/>
              </a:ext>
            </a:extLst>
          </p:cNvPr>
          <p:cNvSpPr/>
          <p:nvPr/>
        </p:nvSpPr>
        <p:spPr>
          <a:xfrm>
            <a:off x="5041818" y="470881"/>
            <a:ext cx="646555" cy="703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Century Gothic" pitchFamily="34" charset="0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F65A1A5C-20DD-4718-A55C-9B56AA359C09}"/>
              </a:ext>
            </a:extLst>
          </p:cNvPr>
          <p:cNvCxnSpPr>
            <a:cxnSpLocks/>
          </p:cNvCxnSpPr>
          <p:nvPr/>
        </p:nvCxnSpPr>
        <p:spPr>
          <a:xfrm>
            <a:off x="5688679" y="1962960"/>
            <a:ext cx="5345270" cy="0"/>
          </a:xfrm>
          <a:prstGeom prst="line">
            <a:avLst/>
          </a:prstGeom>
          <a:ln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xmlns="" id="{E4A425E9-6307-4B0B-AED6-4F771F645B83}"/>
              </a:ext>
            </a:extLst>
          </p:cNvPr>
          <p:cNvSpPr txBox="1"/>
          <p:nvPr/>
        </p:nvSpPr>
        <p:spPr>
          <a:xfrm>
            <a:off x="5694842" y="1366632"/>
            <a:ext cx="5358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>
                <a:solidFill>
                  <a:srgbClr val="7A0000"/>
                </a:solidFill>
                <a:latin typeface="+mj-lt"/>
              </a:rPr>
              <a:t>Peraturan</a:t>
            </a:r>
            <a:r>
              <a:rPr lang="en-US" sz="1400" dirty="0">
                <a:solidFill>
                  <a:srgbClr val="7A0000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7A0000"/>
                </a:solidFill>
                <a:latin typeface="+mj-lt"/>
              </a:rPr>
              <a:t>Pemerintah</a:t>
            </a:r>
            <a:r>
              <a:rPr lang="en-US" sz="1400" dirty="0">
                <a:solidFill>
                  <a:srgbClr val="7A0000"/>
                </a:solidFill>
                <a:latin typeface="+mj-lt"/>
              </a:rPr>
              <a:t> No 96 </a:t>
            </a:r>
            <a:r>
              <a:rPr lang="en-US" sz="1400" dirty="0" err="1">
                <a:solidFill>
                  <a:srgbClr val="7A0000"/>
                </a:solidFill>
                <a:latin typeface="+mj-lt"/>
              </a:rPr>
              <a:t>tahun</a:t>
            </a:r>
            <a:r>
              <a:rPr lang="en-US" sz="1400" dirty="0">
                <a:solidFill>
                  <a:srgbClr val="7A0000"/>
                </a:solidFill>
                <a:latin typeface="+mj-lt"/>
              </a:rPr>
              <a:t> 2012 </a:t>
            </a:r>
            <a:r>
              <a:rPr lang="en-US" sz="1400" dirty="0" err="1">
                <a:solidFill>
                  <a:srgbClr val="7A0000"/>
                </a:solidFill>
                <a:latin typeface="+mj-lt"/>
              </a:rPr>
              <a:t>tentang</a:t>
            </a:r>
            <a:r>
              <a:rPr lang="en-US" sz="1400" dirty="0">
                <a:solidFill>
                  <a:srgbClr val="7A0000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7A0000"/>
                </a:solidFill>
                <a:latin typeface="+mj-lt"/>
              </a:rPr>
              <a:t>Pelaksanaan</a:t>
            </a:r>
            <a:r>
              <a:rPr lang="en-US" sz="1400" dirty="0">
                <a:solidFill>
                  <a:srgbClr val="7A0000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7A0000"/>
                </a:solidFill>
                <a:latin typeface="+mj-lt"/>
              </a:rPr>
              <a:t>Undang-Undang</a:t>
            </a:r>
            <a:r>
              <a:rPr lang="en-US" sz="1400" dirty="0">
                <a:solidFill>
                  <a:srgbClr val="7A0000"/>
                </a:solidFill>
                <a:latin typeface="+mj-lt"/>
              </a:rPr>
              <a:t> No 25 </a:t>
            </a:r>
            <a:r>
              <a:rPr lang="en-US" sz="1400" dirty="0" err="1">
                <a:solidFill>
                  <a:srgbClr val="7A0000"/>
                </a:solidFill>
                <a:latin typeface="+mj-lt"/>
              </a:rPr>
              <a:t>tahun</a:t>
            </a:r>
            <a:r>
              <a:rPr lang="en-US" sz="1400" dirty="0">
                <a:solidFill>
                  <a:srgbClr val="7A0000"/>
                </a:solidFill>
                <a:latin typeface="+mj-lt"/>
              </a:rPr>
              <a:t> 2009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91ECF159-E603-4752-933F-E5A59CB442EA}"/>
              </a:ext>
            </a:extLst>
          </p:cNvPr>
          <p:cNvSpPr/>
          <p:nvPr/>
        </p:nvSpPr>
        <p:spPr>
          <a:xfrm>
            <a:off x="5056638" y="1283541"/>
            <a:ext cx="646555" cy="7030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Century Gothic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35696C00-7017-43EA-B0BD-652FE621ABF8}"/>
              </a:ext>
            </a:extLst>
          </p:cNvPr>
          <p:cNvSpPr txBox="1"/>
          <p:nvPr/>
        </p:nvSpPr>
        <p:spPr>
          <a:xfrm>
            <a:off x="5065322" y="719251"/>
            <a:ext cx="601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01</a:t>
            </a:r>
            <a:endParaRPr lang="ko-KR" altLang="en-US" sz="18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F562756D-F5B9-4F13-AB32-AF46CBA04CCE}"/>
              </a:ext>
            </a:extLst>
          </p:cNvPr>
          <p:cNvSpPr txBox="1"/>
          <p:nvPr/>
        </p:nvSpPr>
        <p:spPr>
          <a:xfrm>
            <a:off x="5080142" y="1531911"/>
            <a:ext cx="601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02</a:t>
            </a:r>
            <a:endParaRPr lang="ko-KR" altLang="en-US" sz="18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xmlns="" id="{99E9CFBF-9AF6-4B96-A081-0B0F01F2B0A1}"/>
              </a:ext>
            </a:extLst>
          </p:cNvPr>
          <p:cNvCxnSpPr/>
          <p:nvPr/>
        </p:nvCxnSpPr>
        <p:spPr>
          <a:xfrm flipV="1">
            <a:off x="5570261" y="2763317"/>
            <a:ext cx="5438118" cy="6387"/>
          </a:xfrm>
          <a:prstGeom prst="line">
            <a:avLst/>
          </a:prstGeom>
          <a:ln>
            <a:solidFill>
              <a:schemeClr val="accent5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2488668F-679F-4120-809F-DFF23EC046DC}"/>
              </a:ext>
            </a:extLst>
          </p:cNvPr>
          <p:cNvSpPr txBox="1"/>
          <p:nvPr/>
        </p:nvSpPr>
        <p:spPr>
          <a:xfrm>
            <a:off x="5711988" y="2177884"/>
            <a:ext cx="5341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Peraturan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Pemerintah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No. 38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Tahun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2017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tentang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  <a:latin typeface="+mj-lt"/>
              </a:rPr>
              <a:t>Inovasi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 Daerah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xmlns="" id="{9E76D6CD-9B32-43F0-82CB-2A1DD81D3916}"/>
              </a:ext>
            </a:extLst>
          </p:cNvPr>
          <p:cNvSpPr/>
          <p:nvPr/>
        </p:nvSpPr>
        <p:spPr>
          <a:xfrm>
            <a:off x="5056638" y="2097021"/>
            <a:ext cx="646555" cy="7030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Century Gothic" pitchFamily="34" charset="0"/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xmlns="" id="{B179C04F-B546-45D5-A71E-5E91D3DA361D}"/>
              </a:ext>
            </a:extLst>
          </p:cNvPr>
          <p:cNvCxnSpPr/>
          <p:nvPr/>
        </p:nvCxnSpPr>
        <p:spPr>
          <a:xfrm>
            <a:off x="5712568" y="3573826"/>
            <a:ext cx="5295811" cy="0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xmlns="" id="{64325792-0BE5-4639-AADE-8B0D5C52CD69}"/>
              </a:ext>
            </a:extLst>
          </p:cNvPr>
          <p:cNvSpPr/>
          <p:nvPr/>
        </p:nvSpPr>
        <p:spPr>
          <a:xfrm>
            <a:off x="5056638" y="2877775"/>
            <a:ext cx="646555" cy="703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Century Gothic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xmlns="" id="{E886719F-EB3E-46C9-B640-56F33C798BCA}"/>
              </a:ext>
            </a:extLst>
          </p:cNvPr>
          <p:cNvSpPr txBox="1"/>
          <p:nvPr/>
        </p:nvSpPr>
        <p:spPr>
          <a:xfrm>
            <a:off x="5080142" y="2345391"/>
            <a:ext cx="601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03</a:t>
            </a:r>
            <a:endParaRPr lang="ko-KR" altLang="en-US" sz="18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EEEDAD56-9617-4EAB-8D19-A7D134DF67A7}"/>
              </a:ext>
            </a:extLst>
          </p:cNvPr>
          <p:cNvSpPr txBox="1"/>
          <p:nvPr/>
        </p:nvSpPr>
        <p:spPr>
          <a:xfrm>
            <a:off x="5080142" y="3126145"/>
            <a:ext cx="601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04</a:t>
            </a:r>
            <a:endParaRPr lang="ko-KR" altLang="en-US" sz="18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xmlns="" id="{E866C9AC-4F34-461D-8B12-5F973E742438}"/>
              </a:ext>
            </a:extLst>
          </p:cNvPr>
          <p:cNvCxnSpPr/>
          <p:nvPr/>
        </p:nvCxnSpPr>
        <p:spPr>
          <a:xfrm flipV="1">
            <a:off x="5640600" y="4361182"/>
            <a:ext cx="5389254" cy="372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B8588C66-EDBE-4D63-A6CC-3BBABD2BF32B}"/>
              </a:ext>
            </a:extLst>
          </p:cNvPr>
          <p:cNvSpPr txBox="1"/>
          <p:nvPr/>
        </p:nvSpPr>
        <p:spPr>
          <a:xfrm>
            <a:off x="5694842" y="3711278"/>
            <a:ext cx="5358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Permenpan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RB No 15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tahun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2014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tentang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Pedoman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accent4">
                    <a:lumMod val="50000"/>
                  </a:schemeClr>
                </a:solidFill>
              </a:rPr>
              <a:t>Standar</a:t>
            </a:r>
            <a:r>
              <a:rPr lang="en-US" sz="1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accent4">
                    <a:lumMod val="50000"/>
                  </a:schemeClr>
                </a:solidFill>
              </a:rPr>
              <a:t>Pelayanan</a:t>
            </a:r>
            <a:endParaRPr lang="en-US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3DFA5089-3127-4F2F-BB0E-224714D9B4E5}"/>
              </a:ext>
            </a:extLst>
          </p:cNvPr>
          <p:cNvSpPr/>
          <p:nvPr/>
        </p:nvSpPr>
        <p:spPr>
          <a:xfrm>
            <a:off x="5056638" y="3672581"/>
            <a:ext cx="646555" cy="703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Century Gothic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xmlns="" id="{658AF46E-32C9-4634-8515-7A9BA8B7D409}"/>
              </a:ext>
            </a:extLst>
          </p:cNvPr>
          <p:cNvSpPr txBox="1"/>
          <p:nvPr/>
        </p:nvSpPr>
        <p:spPr>
          <a:xfrm>
            <a:off x="5080142" y="3920950"/>
            <a:ext cx="601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05</a:t>
            </a:r>
            <a:endParaRPr lang="ko-KR" altLang="en-US" sz="18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3A362763-82D1-4C03-9D23-682F05B859C3}"/>
              </a:ext>
            </a:extLst>
          </p:cNvPr>
          <p:cNvSpPr txBox="1"/>
          <p:nvPr/>
        </p:nvSpPr>
        <p:spPr>
          <a:xfrm>
            <a:off x="5694842" y="570755"/>
            <a:ext cx="53589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Undang-Undang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No 25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tahun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2009 </a:t>
            </a:r>
            <a:r>
              <a:rPr lang="en-US" sz="1400" dirty="0" err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tentang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Pelayanan</a:t>
            </a:r>
            <a:r>
              <a:rPr lang="en-US" sz="14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chemeClr val="accent1">
                    <a:lumMod val="50000"/>
                  </a:schemeClr>
                </a:solidFill>
                <a:latin typeface="+mj-lt"/>
              </a:rPr>
              <a:t>Publik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xmlns="" id="{59CE63A8-7174-46AD-A56B-DD76CC4D8074}"/>
              </a:ext>
            </a:extLst>
          </p:cNvPr>
          <p:cNvCxnSpPr>
            <a:cxnSpLocks/>
          </p:cNvCxnSpPr>
          <p:nvPr/>
        </p:nvCxnSpPr>
        <p:spPr>
          <a:xfrm>
            <a:off x="5703193" y="5171390"/>
            <a:ext cx="5345270" cy="0"/>
          </a:xfrm>
          <a:prstGeom prst="line">
            <a:avLst/>
          </a:prstGeom>
          <a:ln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>
            <a:extLst>
              <a:ext uri="{FF2B5EF4-FFF2-40B4-BE49-F238E27FC236}">
                <a16:creationId xmlns:a16="http://schemas.microsoft.com/office/drawing/2014/main" xmlns="" id="{504E02B4-34F1-4372-A3C1-B69874EF9083}"/>
              </a:ext>
            </a:extLst>
          </p:cNvPr>
          <p:cNvSpPr/>
          <p:nvPr/>
        </p:nvSpPr>
        <p:spPr>
          <a:xfrm>
            <a:off x="5066013" y="4468355"/>
            <a:ext cx="646555" cy="703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latin typeface="Century Gothic" pitchFamily="34" charset="0"/>
              </a:rPr>
              <a:t>06</a:t>
            </a:r>
            <a:endParaRPr lang="en-US" sz="1800" b="1" dirty="0">
              <a:latin typeface="Century Gothic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xmlns="" id="{3A362763-82D1-4C03-9D23-682F05B859C3}"/>
              </a:ext>
            </a:extLst>
          </p:cNvPr>
          <p:cNvSpPr txBox="1"/>
          <p:nvPr/>
        </p:nvSpPr>
        <p:spPr>
          <a:xfrm>
            <a:off x="5722832" y="4450540"/>
            <a:ext cx="5330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PermenpanRB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No 17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Tahun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2017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tentang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Pedoman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Penilaian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Kinerja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Unit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Penyelenggara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Pelayanan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Publik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45044" y="400209"/>
            <a:ext cx="4614590" cy="6441457"/>
            <a:chOff x="145044" y="400209"/>
            <a:chExt cx="4614590" cy="6441457"/>
          </a:xfrm>
        </p:grpSpPr>
        <p:grpSp>
          <p:nvGrpSpPr>
            <p:cNvPr id="2" name="Group 1"/>
            <p:cNvGrpSpPr/>
            <p:nvPr/>
          </p:nvGrpSpPr>
          <p:grpSpPr>
            <a:xfrm>
              <a:off x="145044" y="401203"/>
              <a:ext cx="4614590" cy="6440463"/>
              <a:chOff x="-205015" y="296737"/>
              <a:chExt cx="4614590" cy="6440463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xmlns="" id="{38FDD663-3858-4E15-8733-CE6E65C1AC33}"/>
                  </a:ext>
                </a:extLst>
              </p:cNvPr>
              <p:cNvSpPr txBox="1"/>
              <p:nvPr/>
            </p:nvSpPr>
            <p:spPr>
              <a:xfrm>
                <a:off x="-205015" y="784804"/>
                <a:ext cx="4608208" cy="1107996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dist"/>
                <a:r>
                  <a:rPr lang="en-US" altLang="ko-KR" sz="6600" b="1" dirty="0" smtClean="0">
                    <a:latin typeface="Agency FB" pitchFamily="34" charset="0"/>
                    <a:cs typeface="Arial" pitchFamily="34" charset="0"/>
                  </a:rPr>
                  <a:t>DASAR HUKUM </a:t>
                </a:r>
                <a:endParaRPr lang="en-US" altLang="ko-KR" sz="6600" b="1" dirty="0">
                  <a:latin typeface="Agency FB" pitchFamily="34" charset="0"/>
                  <a:cs typeface="Arial" pitchFamily="34" charset="0"/>
                </a:endParaRPr>
              </a:p>
            </p:txBody>
          </p: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xmlns="" id="{2C2B4F85-80A1-4571-86C2-2D5BB0018D0F}"/>
                  </a:ext>
                </a:extLst>
              </p:cNvPr>
              <p:cNvGrpSpPr/>
              <p:nvPr/>
            </p:nvGrpSpPr>
            <p:grpSpPr>
              <a:xfrm>
                <a:off x="578363" y="1685778"/>
                <a:ext cx="3831211" cy="5051422"/>
                <a:chOff x="588974" y="2600732"/>
                <a:chExt cx="3832209" cy="4257267"/>
              </a:xfrm>
            </p:grpSpPr>
            <p:sp>
              <p:nvSpPr>
                <p:cNvPr id="123" name="Rectangle 122">
                  <a:extLst>
                    <a:ext uri="{FF2B5EF4-FFF2-40B4-BE49-F238E27FC236}">
                      <a16:creationId xmlns:a16="http://schemas.microsoft.com/office/drawing/2014/main" xmlns="" id="{8C1129B5-3FE6-452F-AB9E-D58198E61D83}"/>
                    </a:ext>
                  </a:extLst>
                </p:cNvPr>
                <p:cNvSpPr/>
                <p:nvPr/>
              </p:nvSpPr>
              <p:spPr>
                <a:xfrm>
                  <a:off x="588974" y="2600732"/>
                  <a:ext cx="717093" cy="425726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>
                  <a:extLst>
                    <a:ext uri="{FF2B5EF4-FFF2-40B4-BE49-F238E27FC236}">
                      <a16:creationId xmlns:a16="http://schemas.microsoft.com/office/drawing/2014/main" xmlns="" id="{DAE75A59-E0DA-4777-B20F-A56574D65162}"/>
                    </a:ext>
                  </a:extLst>
                </p:cNvPr>
                <p:cNvSpPr/>
                <p:nvPr/>
              </p:nvSpPr>
              <p:spPr>
                <a:xfrm>
                  <a:off x="1367753" y="2600732"/>
                  <a:ext cx="717093" cy="4257267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>
                  <a:extLst>
                    <a:ext uri="{FF2B5EF4-FFF2-40B4-BE49-F238E27FC236}">
                      <a16:creationId xmlns:a16="http://schemas.microsoft.com/office/drawing/2014/main" xmlns="" id="{AB91A189-32A1-46E0-A88C-E6804FB4D533}"/>
                    </a:ext>
                  </a:extLst>
                </p:cNvPr>
                <p:cNvSpPr/>
                <p:nvPr/>
              </p:nvSpPr>
              <p:spPr>
                <a:xfrm>
                  <a:off x="2146532" y="2600732"/>
                  <a:ext cx="717093" cy="4257267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>
                  <a:extLst>
                    <a:ext uri="{FF2B5EF4-FFF2-40B4-BE49-F238E27FC236}">
                      <a16:creationId xmlns:a16="http://schemas.microsoft.com/office/drawing/2014/main" xmlns="" id="{E5095F1D-D8DF-4FC6-878C-33471A5DF843}"/>
                    </a:ext>
                  </a:extLst>
                </p:cNvPr>
                <p:cNvSpPr/>
                <p:nvPr/>
              </p:nvSpPr>
              <p:spPr>
                <a:xfrm>
                  <a:off x="2925311" y="2600732"/>
                  <a:ext cx="717093" cy="4257267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>
                  <a:extLst>
                    <a:ext uri="{FF2B5EF4-FFF2-40B4-BE49-F238E27FC236}">
                      <a16:creationId xmlns:a16="http://schemas.microsoft.com/office/drawing/2014/main" xmlns="" id="{452DF06D-6E2B-47F5-ADEC-2BFFFED57271}"/>
                    </a:ext>
                  </a:extLst>
                </p:cNvPr>
                <p:cNvSpPr/>
                <p:nvPr/>
              </p:nvSpPr>
              <p:spPr>
                <a:xfrm>
                  <a:off x="3704090" y="2600732"/>
                  <a:ext cx="717093" cy="4257267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6" name="Group 135">
                <a:extLst>
                  <a:ext uri="{FF2B5EF4-FFF2-40B4-BE49-F238E27FC236}">
                    <a16:creationId xmlns:a16="http://schemas.microsoft.com/office/drawing/2014/main" xmlns="" id="{400E8AA0-BD89-4758-B2A2-03573956B800}"/>
                  </a:ext>
                </a:extLst>
              </p:cNvPr>
              <p:cNvGrpSpPr/>
              <p:nvPr/>
            </p:nvGrpSpPr>
            <p:grpSpPr>
              <a:xfrm>
                <a:off x="578364" y="296737"/>
                <a:ext cx="3831211" cy="717094"/>
                <a:chOff x="609600" y="2828925"/>
                <a:chExt cx="4733925" cy="885825"/>
              </a:xfrm>
            </p:grpSpPr>
            <p:sp>
              <p:nvSpPr>
                <p:cNvPr id="145" name="Rectangle 144">
                  <a:extLst>
                    <a:ext uri="{FF2B5EF4-FFF2-40B4-BE49-F238E27FC236}">
                      <a16:creationId xmlns:a16="http://schemas.microsoft.com/office/drawing/2014/main" xmlns="" id="{777D8DAC-C8A7-4769-9CA8-18E4B8109421}"/>
                    </a:ext>
                  </a:extLst>
                </p:cNvPr>
                <p:cNvSpPr/>
                <p:nvPr/>
              </p:nvSpPr>
              <p:spPr>
                <a:xfrm>
                  <a:off x="609600" y="2828925"/>
                  <a:ext cx="885825" cy="885825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>
                  <a:extLst>
                    <a:ext uri="{FF2B5EF4-FFF2-40B4-BE49-F238E27FC236}">
                      <a16:creationId xmlns:a16="http://schemas.microsoft.com/office/drawing/2014/main" xmlns="" id="{46BEF4B3-71E7-4372-B321-E7F1EB3E9071}"/>
                    </a:ext>
                  </a:extLst>
                </p:cNvPr>
                <p:cNvSpPr/>
                <p:nvPr/>
              </p:nvSpPr>
              <p:spPr>
                <a:xfrm>
                  <a:off x="1571625" y="2828925"/>
                  <a:ext cx="885825" cy="885825"/>
                </a:xfrm>
                <a:prstGeom prst="rect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>
                  <a:extLst>
                    <a:ext uri="{FF2B5EF4-FFF2-40B4-BE49-F238E27FC236}">
                      <a16:creationId xmlns:a16="http://schemas.microsoft.com/office/drawing/2014/main" xmlns="" id="{67A6BF83-5833-4B20-926D-041711825ED5}"/>
                    </a:ext>
                  </a:extLst>
                </p:cNvPr>
                <p:cNvSpPr/>
                <p:nvPr/>
              </p:nvSpPr>
              <p:spPr>
                <a:xfrm>
                  <a:off x="2533650" y="2828925"/>
                  <a:ext cx="885825" cy="885825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>
                  <a:extLst>
                    <a:ext uri="{FF2B5EF4-FFF2-40B4-BE49-F238E27FC236}">
                      <a16:creationId xmlns:a16="http://schemas.microsoft.com/office/drawing/2014/main" xmlns="" id="{85DE6C17-E25C-4DF6-A7DA-C7FD43A65F2A}"/>
                    </a:ext>
                  </a:extLst>
                </p:cNvPr>
                <p:cNvSpPr/>
                <p:nvPr/>
              </p:nvSpPr>
              <p:spPr>
                <a:xfrm>
                  <a:off x="3495675" y="2828925"/>
                  <a:ext cx="885825" cy="885825"/>
                </a:xfrm>
                <a:prstGeom prst="rect">
                  <a:avLst/>
                </a:prstGeom>
                <a:solidFill>
                  <a:schemeClr val="accent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ectangle 148">
                  <a:extLst>
                    <a:ext uri="{FF2B5EF4-FFF2-40B4-BE49-F238E27FC236}">
                      <a16:creationId xmlns:a16="http://schemas.microsoft.com/office/drawing/2014/main" xmlns="" id="{D459CF83-10D0-4E68-BE1C-68F592FC9AB3}"/>
                    </a:ext>
                  </a:extLst>
                </p:cNvPr>
                <p:cNvSpPr/>
                <p:nvPr/>
              </p:nvSpPr>
              <p:spPr>
                <a:xfrm>
                  <a:off x="4457700" y="2828925"/>
                  <a:ext cx="885825" cy="885825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xmlns="" id="{452DF06D-6E2B-47F5-ADEC-2BFFFED57271}"/>
                </a:ext>
              </a:extLst>
            </p:cNvPr>
            <p:cNvSpPr/>
            <p:nvPr/>
          </p:nvSpPr>
          <p:spPr>
            <a:xfrm>
              <a:off x="145044" y="1789250"/>
              <a:ext cx="716906" cy="505142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xmlns="" id="{D459CF83-10D0-4E68-BE1C-68F592FC9AB3}"/>
                </a:ext>
              </a:extLst>
            </p:cNvPr>
            <p:cNvSpPr/>
            <p:nvPr/>
          </p:nvSpPr>
          <p:spPr>
            <a:xfrm>
              <a:off x="145044" y="400209"/>
              <a:ext cx="716907" cy="71709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0" name="TextBox 139">
            <a:extLst>
              <a:ext uri="{FF2B5EF4-FFF2-40B4-BE49-F238E27FC236}">
                <a16:creationId xmlns:a16="http://schemas.microsoft.com/office/drawing/2014/main" xmlns="" id="{4BCB8B9B-7710-4801-8D35-99ADA4FE9806}"/>
              </a:ext>
            </a:extLst>
          </p:cNvPr>
          <p:cNvSpPr txBox="1"/>
          <p:nvPr/>
        </p:nvSpPr>
        <p:spPr>
          <a:xfrm>
            <a:off x="5722894" y="2969972"/>
            <a:ext cx="53309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Peraturan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Pemerintah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No 17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Tahun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2018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tentang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tx2">
                    <a:lumMod val="50000"/>
                  </a:schemeClr>
                </a:solidFill>
              </a:rPr>
              <a:t>Kecamatan</a:t>
            </a:r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xmlns="" id="{59CE63A8-7174-46AD-A56B-DD76CC4D8074}"/>
              </a:ext>
            </a:extLst>
          </p:cNvPr>
          <p:cNvCxnSpPr>
            <a:cxnSpLocks/>
          </p:cNvCxnSpPr>
          <p:nvPr/>
        </p:nvCxnSpPr>
        <p:spPr>
          <a:xfrm>
            <a:off x="5693481" y="5992334"/>
            <a:ext cx="534527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504E02B4-34F1-4372-A3C1-B69874EF9083}"/>
              </a:ext>
            </a:extLst>
          </p:cNvPr>
          <p:cNvSpPr/>
          <p:nvPr/>
        </p:nvSpPr>
        <p:spPr>
          <a:xfrm>
            <a:off x="5057662" y="5285966"/>
            <a:ext cx="646555" cy="70303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latin typeface="Century Gothic" pitchFamily="34" charset="0"/>
              </a:rPr>
              <a:t>07</a:t>
            </a:r>
            <a:endParaRPr lang="en-US" sz="1800" b="1" dirty="0">
              <a:latin typeface="Century Gothic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E866C9AC-4F34-461D-8B12-5F973E742438}"/>
              </a:ext>
            </a:extLst>
          </p:cNvPr>
          <p:cNvCxnSpPr/>
          <p:nvPr/>
        </p:nvCxnSpPr>
        <p:spPr>
          <a:xfrm flipV="1">
            <a:off x="5649752" y="6812968"/>
            <a:ext cx="5389254" cy="372"/>
          </a:xfrm>
          <a:prstGeom prst="line">
            <a:avLst/>
          </a:prstGeom>
          <a:ln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B8588C66-EDBE-4D63-A6CC-3BBABD2BF32B}"/>
              </a:ext>
            </a:extLst>
          </p:cNvPr>
          <p:cNvSpPr txBox="1"/>
          <p:nvPr/>
        </p:nvSpPr>
        <p:spPr>
          <a:xfrm>
            <a:off x="5703994" y="6163064"/>
            <a:ext cx="5358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/>
              <a:t>Peraturan</a:t>
            </a:r>
            <a:r>
              <a:rPr lang="en-US" sz="1200" dirty="0"/>
              <a:t> </a:t>
            </a:r>
            <a:r>
              <a:rPr lang="en-US" sz="1200" dirty="0" err="1"/>
              <a:t>Walikota</a:t>
            </a:r>
            <a:r>
              <a:rPr lang="en-US" sz="1200" dirty="0"/>
              <a:t> Surabaya No. 73 </a:t>
            </a:r>
            <a:r>
              <a:rPr lang="en-US" sz="1200" dirty="0" err="1"/>
              <a:t>Tahun</a:t>
            </a:r>
            <a:r>
              <a:rPr lang="en-US" sz="1200" dirty="0"/>
              <a:t> 2016 </a:t>
            </a:r>
            <a:r>
              <a:rPr lang="en-US" sz="1200" dirty="0" err="1"/>
              <a:t>Tentang</a:t>
            </a:r>
            <a:r>
              <a:rPr lang="en-US" sz="1200" dirty="0"/>
              <a:t> </a:t>
            </a:r>
            <a:r>
              <a:rPr lang="en-US" sz="1200" dirty="0" err="1"/>
              <a:t>Kedudukan</a:t>
            </a:r>
            <a:r>
              <a:rPr lang="en-US" sz="1200" dirty="0"/>
              <a:t>, </a:t>
            </a:r>
            <a:r>
              <a:rPr lang="en-US" sz="1200" dirty="0" err="1"/>
              <a:t>Susunan</a:t>
            </a:r>
            <a:r>
              <a:rPr lang="en-US" sz="1200" dirty="0"/>
              <a:t> </a:t>
            </a:r>
            <a:r>
              <a:rPr lang="en-US" sz="1200" dirty="0" err="1"/>
              <a:t>Organisasi</a:t>
            </a:r>
            <a:r>
              <a:rPr lang="en-US" sz="1200" dirty="0"/>
              <a:t>, </a:t>
            </a:r>
            <a:r>
              <a:rPr lang="en-US" sz="1200" dirty="0" err="1"/>
              <a:t>Uraian</a:t>
            </a:r>
            <a:r>
              <a:rPr lang="en-US" sz="1200" dirty="0"/>
              <a:t> </a:t>
            </a:r>
            <a:r>
              <a:rPr lang="en-US" sz="1200" dirty="0" err="1"/>
              <a:t>Tugas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Fungsi</a:t>
            </a:r>
            <a:r>
              <a:rPr lang="en-US" sz="1200" dirty="0"/>
              <a:t> Serta Tata </a:t>
            </a:r>
            <a:r>
              <a:rPr lang="en-US" sz="1200" dirty="0" err="1"/>
              <a:t>Kerja</a:t>
            </a:r>
            <a:r>
              <a:rPr lang="en-US" sz="1200" dirty="0"/>
              <a:t> </a:t>
            </a:r>
            <a:r>
              <a:rPr lang="en-US" sz="1200" dirty="0" err="1"/>
              <a:t>Kecamatan</a:t>
            </a:r>
            <a:r>
              <a:rPr lang="en-US" sz="1200" dirty="0"/>
              <a:t> Dan </a:t>
            </a:r>
            <a:r>
              <a:rPr lang="en-US" sz="1200" dirty="0" err="1"/>
              <a:t>Kelurahan</a:t>
            </a:r>
            <a:r>
              <a:rPr lang="en-US" sz="1200" dirty="0"/>
              <a:t> Kota Surabaya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perubahannya</a:t>
            </a:r>
            <a:endParaRPr lang="en-US" sz="1200" dirty="0">
              <a:solidFill>
                <a:srgbClr val="660066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3DFA5089-3127-4F2F-BB0E-224714D9B4E5}"/>
              </a:ext>
            </a:extLst>
          </p:cNvPr>
          <p:cNvSpPr/>
          <p:nvPr/>
        </p:nvSpPr>
        <p:spPr>
          <a:xfrm>
            <a:off x="5065790" y="6124367"/>
            <a:ext cx="646555" cy="703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Century Gothic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658AF46E-32C9-4634-8515-7A9BA8B7D409}"/>
              </a:ext>
            </a:extLst>
          </p:cNvPr>
          <p:cNvSpPr txBox="1"/>
          <p:nvPr/>
        </p:nvSpPr>
        <p:spPr>
          <a:xfrm>
            <a:off x="5089294" y="6372736"/>
            <a:ext cx="601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0" b="1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08</a:t>
            </a:r>
            <a:endParaRPr lang="ko-KR" altLang="en-US" sz="1800" b="1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3A362763-82D1-4C03-9D23-682F05B859C3}"/>
              </a:ext>
            </a:extLst>
          </p:cNvPr>
          <p:cNvSpPr txBox="1"/>
          <p:nvPr/>
        </p:nvSpPr>
        <p:spPr>
          <a:xfrm>
            <a:off x="5751421" y="5375873"/>
            <a:ext cx="5330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>
                <a:solidFill>
                  <a:srgbClr val="660066"/>
                </a:solidFill>
                <a:latin typeface="+mj-lt"/>
              </a:rPr>
              <a:t>PermenpanRB</a:t>
            </a:r>
            <a:r>
              <a:rPr lang="en-US" sz="1400" dirty="0">
                <a:solidFill>
                  <a:srgbClr val="660066"/>
                </a:solidFill>
                <a:latin typeface="+mj-lt"/>
              </a:rPr>
              <a:t> No  </a:t>
            </a:r>
            <a:r>
              <a:rPr lang="en-US" sz="1400" dirty="0" err="1">
                <a:solidFill>
                  <a:srgbClr val="660066"/>
                </a:solidFill>
                <a:latin typeface="+mj-lt"/>
              </a:rPr>
              <a:t>No</a:t>
            </a:r>
            <a:r>
              <a:rPr lang="en-US" sz="1400" dirty="0">
                <a:solidFill>
                  <a:srgbClr val="660066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rgbClr val="660066"/>
                </a:solidFill>
                <a:latin typeface="+mj-lt"/>
              </a:rPr>
              <a:t>14 </a:t>
            </a:r>
            <a:r>
              <a:rPr lang="en-US" sz="1400" dirty="0" err="1">
                <a:solidFill>
                  <a:srgbClr val="660066"/>
                </a:solidFill>
                <a:latin typeface="+mj-lt"/>
              </a:rPr>
              <a:t>tahun</a:t>
            </a:r>
            <a:r>
              <a:rPr lang="en-US" sz="1400" dirty="0">
                <a:solidFill>
                  <a:srgbClr val="660066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rgbClr val="660066"/>
                </a:solidFill>
                <a:latin typeface="+mj-lt"/>
              </a:rPr>
              <a:t>2017 </a:t>
            </a:r>
            <a:r>
              <a:rPr lang="en-US" sz="1400" dirty="0" err="1">
                <a:solidFill>
                  <a:srgbClr val="660066"/>
                </a:solidFill>
                <a:latin typeface="+mj-lt"/>
              </a:rPr>
              <a:t>tentang</a:t>
            </a:r>
            <a:r>
              <a:rPr lang="en-US" sz="1400" dirty="0">
                <a:solidFill>
                  <a:srgbClr val="660066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660066"/>
                </a:solidFill>
                <a:latin typeface="+mj-lt"/>
              </a:rPr>
              <a:t>Pedoman</a:t>
            </a:r>
            <a:r>
              <a:rPr lang="en-US" sz="1400" dirty="0">
                <a:solidFill>
                  <a:srgbClr val="660066"/>
                </a:solidFill>
                <a:latin typeface="+mj-lt"/>
              </a:rPr>
              <a:t> </a:t>
            </a:r>
            <a:r>
              <a:rPr lang="en-US" sz="1400" dirty="0" smtClean="0">
                <a:solidFill>
                  <a:srgbClr val="660066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latin typeface="+mj-lt"/>
              </a:rPr>
              <a:t>Penyusunan</a:t>
            </a:r>
            <a:r>
              <a:rPr lang="en-US" sz="1400" dirty="0" smtClean="0">
                <a:solidFill>
                  <a:srgbClr val="660066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latin typeface="+mj-lt"/>
              </a:rPr>
              <a:t>Survei</a:t>
            </a:r>
            <a:r>
              <a:rPr lang="en-US" sz="1400" dirty="0" smtClean="0">
                <a:solidFill>
                  <a:srgbClr val="660066"/>
                </a:solidFill>
                <a:latin typeface="+mj-lt"/>
              </a:rPr>
              <a:t> </a:t>
            </a:r>
            <a:r>
              <a:rPr lang="en-US" sz="1400" dirty="0" err="1">
                <a:solidFill>
                  <a:srgbClr val="660066"/>
                </a:solidFill>
                <a:latin typeface="+mj-lt"/>
              </a:rPr>
              <a:t>Kepuasan</a:t>
            </a:r>
            <a:r>
              <a:rPr lang="en-US" sz="1400" dirty="0">
                <a:solidFill>
                  <a:srgbClr val="660066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latin typeface="+mj-lt"/>
              </a:rPr>
              <a:t>Masyarakat</a:t>
            </a:r>
            <a:r>
              <a:rPr lang="en-US" sz="1400" dirty="0" smtClean="0">
                <a:solidFill>
                  <a:srgbClr val="660066"/>
                </a:solidFill>
                <a:latin typeface="+mj-lt"/>
              </a:rPr>
              <a:t> Unit </a:t>
            </a:r>
            <a:r>
              <a:rPr lang="en-US" sz="1400" dirty="0" err="1" smtClean="0">
                <a:solidFill>
                  <a:srgbClr val="660066"/>
                </a:solidFill>
                <a:latin typeface="+mj-lt"/>
              </a:rPr>
              <a:t>Penyelenggara</a:t>
            </a:r>
            <a:r>
              <a:rPr lang="en-US" sz="1400" dirty="0" smtClean="0">
                <a:solidFill>
                  <a:srgbClr val="660066"/>
                </a:solidFill>
                <a:latin typeface="+mj-lt"/>
              </a:rPr>
              <a:t> </a:t>
            </a:r>
            <a:r>
              <a:rPr lang="en-US" sz="1400" dirty="0" err="1" smtClean="0">
                <a:solidFill>
                  <a:srgbClr val="660066"/>
                </a:solidFill>
                <a:latin typeface="+mj-lt"/>
              </a:rPr>
              <a:t>Publik</a:t>
            </a:r>
            <a:endParaRPr lang="en-US" sz="1400" dirty="0">
              <a:solidFill>
                <a:srgbClr val="66006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18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xmlns="" id="{ECA11551-11AF-4177-9890-3577594F828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32625" y="1208028"/>
            <a:ext cx="3886323" cy="3229035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Kegiatan</a:t>
            </a:r>
            <a:r>
              <a:rPr lang="en-US" sz="2000" dirty="0" smtClean="0"/>
              <a:t>/</a:t>
            </a:r>
            <a:r>
              <a:rPr lang="en-US" sz="2000" dirty="0" err="1" smtClean="0"/>
              <a:t>rangkaian</a:t>
            </a:r>
            <a:r>
              <a:rPr lang="en-US" sz="2000" dirty="0" smtClean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rangka</a:t>
            </a:r>
            <a:r>
              <a:rPr lang="en-US" sz="2000" dirty="0"/>
              <a:t> </a:t>
            </a:r>
            <a:r>
              <a:rPr lang="en-US" sz="2000" dirty="0" err="1"/>
              <a:t>pemenuhan</a:t>
            </a:r>
            <a:r>
              <a:rPr lang="en-US" sz="2000" dirty="0"/>
              <a:t> </a:t>
            </a:r>
            <a:r>
              <a:rPr lang="en-US" sz="2000" dirty="0" err="1"/>
              <a:t>kebutuhan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perundang-undangan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penduduk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barang</a:t>
            </a:r>
            <a:r>
              <a:rPr lang="en-US" sz="2000" dirty="0"/>
              <a:t>, </a:t>
            </a:r>
            <a:r>
              <a:rPr lang="en-US" sz="2000" dirty="0" err="1"/>
              <a:t>jasa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/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/>
              <a:t>administratif</a:t>
            </a:r>
            <a:r>
              <a:rPr lang="en-US" sz="2000" dirty="0"/>
              <a:t> yang </a:t>
            </a:r>
            <a:r>
              <a:rPr lang="en-US" sz="2000" dirty="0" err="1"/>
              <a:t>disediakan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penyelenggara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 </a:t>
            </a:r>
            <a:r>
              <a:rPr lang="en-US" sz="2000" dirty="0" err="1" smtClean="0"/>
              <a:t>publik</a:t>
            </a:r>
            <a:r>
              <a:rPr lang="en-US" sz="2000" dirty="0" smtClean="0"/>
              <a:t> </a:t>
            </a:r>
            <a:r>
              <a:rPr lang="en-US" sz="1600" dirty="0" smtClean="0"/>
              <a:t>(UU No.25/2009).</a:t>
            </a:r>
            <a:endParaRPr lang="en-US" sz="1600" kern="0" dirty="0"/>
          </a:p>
        </p:txBody>
      </p:sp>
      <p:sp>
        <p:nvSpPr>
          <p:cNvPr id="3" name="TextBox 2"/>
          <p:cNvSpPr txBox="1"/>
          <p:nvPr/>
        </p:nvSpPr>
        <p:spPr>
          <a:xfrm>
            <a:off x="5446340" y="188640"/>
            <a:ext cx="35541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000" b="1" dirty="0" smtClean="0">
                <a:solidFill>
                  <a:schemeClr val="bg1"/>
                </a:solidFill>
                <a:latin typeface="Agency FB" pitchFamily="34" charset="0"/>
              </a:rPr>
              <a:t>PELAYANAN PUBLIK</a:t>
            </a:r>
            <a:endParaRPr lang="en-US" sz="4000" b="1" dirty="0">
              <a:solidFill>
                <a:schemeClr val="bg1"/>
              </a:solidFill>
              <a:latin typeface="Agency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812" y="2708920"/>
            <a:ext cx="44644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err="1"/>
              <a:t>Pelayanan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hakekatnya</a:t>
            </a:r>
            <a:r>
              <a:rPr lang="en-US" b="1" dirty="0"/>
              <a:t> </a:t>
            </a:r>
            <a:r>
              <a:rPr lang="en-US" b="1" dirty="0" err="1"/>
              <a:t>pemberian</a:t>
            </a:r>
            <a:r>
              <a:rPr lang="en-US" b="1" dirty="0"/>
              <a:t> </a:t>
            </a:r>
            <a:r>
              <a:rPr lang="en-US" b="1" dirty="0" err="1"/>
              <a:t>pelayanan</a:t>
            </a:r>
            <a:r>
              <a:rPr lang="en-US" b="1" dirty="0"/>
              <a:t> prima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masyarakat</a:t>
            </a:r>
            <a:r>
              <a:rPr lang="en-US" b="1" dirty="0"/>
              <a:t> yang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kewajiban</a:t>
            </a:r>
            <a:r>
              <a:rPr lang="en-US" b="1" dirty="0"/>
              <a:t> </a:t>
            </a:r>
            <a:r>
              <a:rPr lang="en-US" b="1" dirty="0" err="1"/>
              <a:t>aparatur</a:t>
            </a:r>
            <a:r>
              <a:rPr lang="en-US" b="1" dirty="0"/>
              <a:t> </a:t>
            </a:r>
            <a:r>
              <a:rPr lang="en-US" b="1" dirty="0" err="1"/>
              <a:t>negara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abdi</a:t>
            </a:r>
            <a:r>
              <a:rPr lang="en-US" b="1" dirty="0"/>
              <a:t> </a:t>
            </a:r>
            <a:r>
              <a:rPr lang="en-US" b="1" dirty="0" err="1" smtClean="0"/>
              <a:t>masyarakat</a:t>
            </a:r>
            <a:r>
              <a:rPr lang="en-US" b="1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712" y="1052736"/>
            <a:ext cx="4153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gency FB" pitchFamily="34" charset="0"/>
              </a:rPr>
              <a:t>HAKEKAT 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Agency FB" pitchFamily="34" charset="0"/>
              </a:rPr>
              <a:t>PELAYANAN PUBLIK</a:t>
            </a:r>
            <a:endParaRPr lang="en-US" sz="4000" b="1" dirty="0">
              <a:solidFill>
                <a:schemeClr val="bg1"/>
              </a:solidFill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38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xmlns="" id="{7D51834E-9F96-469D-9D0F-A686859D5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90AFAA4-3850-4389-87CB-144362A4FE82}"/>
              </a:ext>
            </a:extLst>
          </p:cNvPr>
          <p:cNvSpPr/>
          <p:nvPr/>
        </p:nvSpPr>
        <p:spPr>
          <a:xfrm>
            <a:off x="0" y="1365242"/>
            <a:ext cx="5518348" cy="3384376"/>
          </a:xfrm>
          <a:prstGeom prst="rect">
            <a:avLst/>
          </a:prstGeom>
          <a:gradFill>
            <a:gsLst>
              <a:gs pos="14000">
                <a:schemeClr val="accent1"/>
              </a:gs>
              <a:gs pos="100000">
                <a:schemeClr val="accent2"/>
              </a:gs>
            </a:gsLst>
            <a:lin ang="8100000" scaled="1"/>
          </a:gradFill>
          <a:ln>
            <a:noFill/>
          </a:ln>
          <a:effectLst>
            <a:outerShdw blurRad="495300" dist="342900" dir="2700000" algn="tl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2C7ACBB1-8024-4B5E-9EDC-895188B3D6CE}"/>
              </a:ext>
            </a:extLst>
          </p:cNvPr>
          <p:cNvSpPr txBox="1"/>
          <p:nvPr/>
        </p:nvSpPr>
        <p:spPr>
          <a:xfrm>
            <a:off x="202890" y="2180267"/>
            <a:ext cx="51125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5400" b="1" dirty="0" smtClean="0">
                <a:solidFill>
                  <a:schemeClr val="bg1"/>
                </a:solidFill>
                <a:latin typeface="Agency FB" pitchFamily="34" charset="0"/>
                <a:cs typeface="Arial" pitchFamily="34" charset="0"/>
              </a:rPr>
              <a:t>RUANG LINGKUP PELAYANAN PUBLIK</a:t>
            </a:r>
            <a:endParaRPr lang="ko-KR" altLang="en-US" sz="5400" b="1" dirty="0">
              <a:solidFill>
                <a:schemeClr val="bg1"/>
              </a:solidFill>
              <a:latin typeface="Agency FB" pitchFamily="34" charset="0"/>
              <a:cs typeface="Arial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11BA4841-2041-4A29-BBFF-E7B6C1AF3E1C}"/>
              </a:ext>
            </a:extLst>
          </p:cNvPr>
          <p:cNvGrpSpPr/>
          <p:nvPr/>
        </p:nvGrpSpPr>
        <p:grpSpPr>
          <a:xfrm>
            <a:off x="6000230" y="1365242"/>
            <a:ext cx="5282261" cy="733395"/>
            <a:chOff x="5994506" y="1634221"/>
            <a:chExt cx="5283637" cy="73339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EF024045-B298-4962-9312-D0F2ECA5F537}"/>
                </a:ext>
              </a:extLst>
            </p:cNvPr>
            <p:cNvGrpSpPr/>
            <p:nvPr/>
          </p:nvGrpSpPr>
          <p:grpSpPr>
            <a:xfrm>
              <a:off x="6751979" y="1666120"/>
              <a:ext cx="4526164" cy="701496"/>
              <a:chOff x="6751979" y="1666120"/>
              <a:chExt cx="4526164" cy="701496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6770451" y="2090617"/>
                <a:ext cx="45076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ko-KR" sz="1200" dirty="0">
                  <a:cs typeface="Arial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751979" y="1666120"/>
                <a:ext cx="4507692" cy="5078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700" b="1" dirty="0" err="1" smtClean="0">
                    <a:cs typeface="Arial" pitchFamily="34" charset="0"/>
                  </a:rPr>
                  <a:t>Pelayanan</a:t>
                </a:r>
                <a:r>
                  <a:rPr lang="en-US" altLang="ko-KR" sz="2700" b="1" dirty="0" smtClean="0">
                    <a:cs typeface="Arial" pitchFamily="34" charset="0"/>
                  </a:rPr>
                  <a:t> </a:t>
                </a:r>
                <a:r>
                  <a:rPr lang="en-US" altLang="ko-KR" sz="2700" b="1" dirty="0" err="1" smtClean="0">
                    <a:cs typeface="Arial" pitchFamily="34" charset="0"/>
                  </a:rPr>
                  <a:t>barang</a:t>
                </a:r>
                <a:endParaRPr lang="ko-KR" altLang="en-US" sz="2700" b="1" dirty="0">
                  <a:cs typeface="Arial" pitchFamily="34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5994506" y="1634221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cs typeface="Arial" pitchFamily="34" charset="0"/>
                </a:rPr>
                <a:t>01</a:t>
              </a:r>
              <a:endParaRPr lang="ko-KR" altLang="en-US" sz="3600" b="1" dirty="0">
                <a:cs typeface="Arial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B4588561-B2BE-493A-8347-9D9AEBD88AFE}"/>
              </a:ext>
            </a:extLst>
          </p:cNvPr>
          <p:cNvGrpSpPr/>
          <p:nvPr/>
        </p:nvGrpSpPr>
        <p:grpSpPr>
          <a:xfrm>
            <a:off x="5950265" y="2793122"/>
            <a:ext cx="5282261" cy="1379726"/>
            <a:chOff x="5994506" y="1634221"/>
            <a:chExt cx="5283637" cy="1379726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D28C1DA6-40C2-491F-9DE7-608B58AED6C5}"/>
                </a:ext>
              </a:extLst>
            </p:cNvPr>
            <p:cNvGrpSpPr/>
            <p:nvPr/>
          </p:nvGrpSpPr>
          <p:grpSpPr>
            <a:xfrm>
              <a:off x="6751979" y="1666120"/>
              <a:ext cx="4526164" cy="1347827"/>
              <a:chOff x="6751979" y="1666120"/>
              <a:chExt cx="4526164" cy="1347827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xmlns="" id="{6960F9A5-3717-4EDD-A9A8-A37B9C99EBED}"/>
                  </a:ext>
                </a:extLst>
              </p:cNvPr>
              <p:cNvSpPr txBox="1"/>
              <p:nvPr/>
            </p:nvSpPr>
            <p:spPr>
              <a:xfrm>
                <a:off x="6770451" y="2090617"/>
                <a:ext cx="450769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/>
                  <a:t>pelayanan</a:t>
                </a:r>
                <a:r>
                  <a:rPr lang="en-US" sz="1400" dirty="0"/>
                  <a:t> yang </a:t>
                </a:r>
                <a:r>
                  <a:rPr lang="en-US" sz="1400" dirty="0" err="1"/>
                  <a:t>menghasilkan</a:t>
                </a:r>
                <a:r>
                  <a:rPr lang="en-US" sz="1400" dirty="0"/>
                  <a:t> </a:t>
                </a:r>
                <a:r>
                  <a:rPr lang="en-US" sz="1400" dirty="0" err="1" smtClean="0"/>
                  <a:t>jasa</a:t>
                </a:r>
                <a:r>
                  <a:rPr lang="en-US" sz="1400" dirty="0" smtClean="0"/>
                  <a:t> yang </a:t>
                </a:r>
                <a:r>
                  <a:rPr lang="en-US" sz="1400" dirty="0" err="1"/>
                  <a:t>disediakan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oleh</a:t>
                </a:r>
                <a:r>
                  <a:rPr lang="en-US" sz="1400" dirty="0"/>
                  <a:t> </a:t>
                </a:r>
                <a:r>
                  <a:rPr lang="en-US" sz="1400" dirty="0" err="1"/>
                  <a:t>instansi</a:t>
                </a:r>
                <a:r>
                  <a:rPr lang="en-US" sz="1400" dirty="0"/>
                  <a:t> </a:t>
                </a:r>
                <a:r>
                  <a:rPr lang="en-US" sz="1400" dirty="0" err="1"/>
                  <a:t>pemerintah</a:t>
                </a:r>
                <a:r>
                  <a:rPr lang="en-US" sz="1400" dirty="0"/>
                  <a:t>, </a:t>
                </a:r>
                <a:r>
                  <a:rPr lang="en-US" sz="1400" dirty="0" err="1" smtClean="0"/>
                  <a:t>BUMN</a:t>
                </a:r>
                <a:r>
                  <a:rPr lang="en-US" sz="1400" dirty="0" smtClean="0"/>
                  <a:t>/</a:t>
                </a:r>
                <a:r>
                  <a:rPr lang="en-US" sz="1400" dirty="0" err="1" smtClean="0"/>
                  <a:t>BUMD</a:t>
                </a:r>
                <a:r>
                  <a:rPr lang="en-US" sz="1400" dirty="0" smtClean="0"/>
                  <a:t> </a:t>
                </a:r>
                <a:r>
                  <a:rPr lang="en-US" sz="1400" dirty="0" err="1"/>
                  <a:t>atau</a:t>
                </a:r>
                <a:r>
                  <a:rPr lang="en-US" sz="1400" dirty="0"/>
                  <a:t> </a:t>
                </a:r>
                <a:r>
                  <a:rPr lang="en-US" sz="1400" dirty="0" err="1"/>
                  <a:t>kebijakan</a:t>
                </a:r>
                <a:r>
                  <a:rPr lang="en-US" sz="1400" dirty="0"/>
                  <a:t> yang </a:t>
                </a:r>
                <a:r>
                  <a:rPr lang="en-US" sz="1400" dirty="0" err="1"/>
                  <a:t>berkenaan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dengan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kepentingan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dan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manfaat</a:t>
                </a:r>
                <a:r>
                  <a:rPr lang="en-US" sz="1400" dirty="0"/>
                  <a:t> orang </a:t>
                </a:r>
                <a:r>
                  <a:rPr lang="en-US" sz="1400" dirty="0" err="1"/>
                  <a:t>banyak</a:t>
                </a:r>
                <a:endParaRPr lang="en-US" sz="1400" dirty="0"/>
              </a:p>
              <a:p>
                <a:r>
                  <a:rPr lang="en-US" altLang="ko-KR" sz="1200" dirty="0" smtClean="0">
                    <a:ea typeface="FZShuTi" pitchFamily="2" charset="-122"/>
                    <a:cs typeface="Arial" pitchFamily="34" charset="0"/>
                  </a:rPr>
                  <a:t>.</a:t>
                </a:r>
                <a:endParaRPr lang="en-US" altLang="ko-KR" sz="1200" dirty="0">
                  <a:cs typeface="Arial" pitchFamily="34" charset="0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514A7347-AA7C-40AB-A16E-561268F31218}"/>
                  </a:ext>
                </a:extLst>
              </p:cNvPr>
              <p:cNvSpPr txBox="1"/>
              <p:nvPr/>
            </p:nvSpPr>
            <p:spPr>
              <a:xfrm>
                <a:off x="6751979" y="1666120"/>
                <a:ext cx="4507692" cy="5078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700" b="1" dirty="0" err="1" smtClean="0">
                    <a:cs typeface="Arial" pitchFamily="34" charset="0"/>
                  </a:rPr>
                  <a:t>Pelayanan</a:t>
                </a:r>
                <a:r>
                  <a:rPr lang="en-US" altLang="ko-KR" sz="2700" b="1" dirty="0" smtClean="0">
                    <a:cs typeface="Arial" pitchFamily="34" charset="0"/>
                  </a:rPr>
                  <a:t> </a:t>
                </a:r>
                <a:r>
                  <a:rPr lang="en-US" altLang="ko-KR" sz="2700" b="1" dirty="0" err="1" smtClean="0">
                    <a:cs typeface="Arial" pitchFamily="34" charset="0"/>
                  </a:rPr>
                  <a:t>jasa</a:t>
                </a:r>
                <a:endParaRPr lang="ko-KR" altLang="en-US" sz="2700" b="1" dirty="0">
                  <a:cs typeface="Arial" pitchFamily="34" charset="0"/>
                </a:endParaRPr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C3C09A6B-E4AB-474F-98F5-021B4D43BB12}"/>
                </a:ext>
              </a:extLst>
            </p:cNvPr>
            <p:cNvSpPr txBox="1"/>
            <p:nvPr/>
          </p:nvSpPr>
          <p:spPr>
            <a:xfrm>
              <a:off x="5994506" y="1634221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cs typeface="Arial" pitchFamily="34" charset="0"/>
                </a:rPr>
                <a:t>02</a:t>
              </a:r>
              <a:endParaRPr lang="ko-KR" altLang="en-US" sz="3600" b="1" dirty="0">
                <a:cs typeface="Arial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7025C5A0-D7FB-416C-8C4B-7425C4EA0504}"/>
              </a:ext>
            </a:extLst>
          </p:cNvPr>
          <p:cNvGrpSpPr/>
          <p:nvPr/>
        </p:nvGrpSpPr>
        <p:grpSpPr>
          <a:xfrm>
            <a:off x="5881272" y="4281254"/>
            <a:ext cx="5282261" cy="764173"/>
            <a:chOff x="5994506" y="1634221"/>
            <a:chExt cx="5283637" cy="764173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xmlns="" id="{10E161F6-4944-4B96-8524-B2347696678F}"/>
                </a:ext>
              </a:extLst>
            </p:cNvPr>
            <p:cNvGrpSpPr/>
            <p:nvPr/>
          </p:nvGrpSpPr>
          <p:grpSpPr>
            <a:xfrm>
              <a:off x="6751979" y="1666120"/>
              <a:ext cx="4526164" cy="732274"/>
              <a:chOff x="6751979" y="1666120"/>
              <a:chExt cx="4526164" cy="732274"/>
            </a:xfrm>
          </p:grpSpPr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xmlns="" id="{E13BFC1B-9CCA-4F70-AAAB-1CC91CFA6A4A}"/>
                  </a:ext>
                </a:extLst>
              </p:cNvPr>
              <p:cNvSpPr txBox="1"/>
              <p:nvPr/>
            </p:nvSpPr>
            <p:spPr>
              <a:xfrm>
                <a:off x="6770451" y="2090617"/>
                <a:ext cx="450769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err="1"/>
                  <a:t>pelayanan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pemberian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dokumen</a:t>
                </a:r>
                <a:r>
                  <a:rPr lang="en-US" sz="1400" dirty="0"/>
                  <a:t> </a:t>
                </a:r>
                <a:r>
                  <a:rPr lang="en-US" sz="1400" dirty="0" err="1"/>
                  <a:t>oleh</a:t>
                </a:r>
                <a:r>
                  <a:rPr lang="en-US" sz="1400" dirty="0"/>
                  <a:t> </a:t>
                </a:r>
                <a:r>
                  <a:rPr lang="en-US" sz="1400" dirty="0" err="1"/>
                  <a:t>pemerintah</a:t>
                </a:r>
                <a:r>
                  <a:rPr lang="en-US" altLang="ko-KR" sz="1200" dirty="0" smtClean="0">
                    <a:ea typeface="FZShuTi" pitchFamily="2" charset="-122"/>
                    <a:cs typeface="Arial" pitchFamily="34" charset="0"/>
                  </a:rPr>
                  <a:t>.</a:t>
                </a:r>
                <a:endParaRPr lang="en-US" altLang="ko-KR" sz="1200" dirty="0">
                  <a:cs typeface="Arial" pitchFamily="34" charset="0"/>
                </a:endParaRP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xmlns="" id="{DA8435BF-64D3-44E8-BAA7-A92781E87BDE}"/>
                  </a:ext>
                </a:extLst>
              </p:cNvPr>
              <p:cNvSpPr txBox="1"/>
              <p:nvPr/>
            </p:nvSpPr>
            <p:spPr>
              <a:xfrm>
                <a:off x="6751979" y="1666120"/>
                <a:ext cx="4507692" cy="507831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r>
                  <a:rPr lang="en-US" altLang="ko-KR" sz="2700" b="1" dirty="0" err="1" smtClean="0">
                    <a:cs typeface="Arial" pitchFamily="34" charset="0"/>
                  </a:rPr>
                  <a:t>Pelayanan</a:t>
                </a:r>
                <a:r>
                  <a:rPr lang="en-US" altLang="ko-KR" sz="2700" b="1" dirty="0" smtClean="0">
                    <a:cs typeface="Arial" pitchFamily="34" charset="0"/>
                  </a:rPr>
                  <a:t> </a:t>
                </a:r>
                <a:r>
                  <a:rPr lang="en-US" altLang="ko-KR" sz="2700" b="1" dirty="0" err="1" smtClean="0">
                    <a:cs typeface="Arial" pitchFamily="34" charset="0"/>
                  </a:rPr>
                  <a:t>administratif</a:t>
                </a:r>
                <a:endParaRPr lang="ko-KR" altLang="en-US" sz="2700" b="1" dirty="0">
                  <a:cs typeface="Arial" pitchFamily="34" charset="0"/>
                </a:endParaRPr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372E4745-5F52-41BC-9313-36008356325D}"/>
                </a:ext>
              </a:extLst>
            </p:cNvPr>
            <p:cNvSpPr txBox="1"/>
            <p:nvPr/>
          </p:nvSpPr>
          <p:spPr>
            <a:xfrm>
              <a:off x="5994506" y="1634221"/>
              <a:ext cx="958096" cy="6463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3600" b="1" dirty="0">
                  <a:cs typeface="Arial" pitchFamily="34" charset="0"/>
                </a:rPr>
                <a:t>03</a:t>
              </a:r>
              <a:endParaRPr lang="ko-KR" altLang="en-US" sz="3600" b="1" dirty="0">
                <a:cs typeface="Arial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757506" y="1897276"/>
            <a:ext cx="52768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/>
              <a:t>pelayanan</a:t>
            </a:r>
            <a:r>
              <a:rPr lang="en-US" sz="1400" dirty="0" smtClean="0"/>
              <a:t> </a:t>
            </a:r>
            <a:r>
              <a:rPr lang="en-US" sz="1400" dirty="0"/>
              <a:t>yang </a:t>
            </a:r>
            <a:r>
              <a:rPr lang="en-US" sz="1400" dirty="0" err="1"/>
              <a:t>menghasilkan</a:t>
            </a:r>
            <a:r>
              <a:rPr lang="en-US" sz="1400" dirty="0"/>
              <a:t> </a:t>
            </a:r>
            <a:r>
              <a:rPr lang="en-US" sz="1400" dirty="0" err="1" smtClean="0"/>
              <a:t>barang</a:t>
            </a:r>
            <a:r>
              <a:rPr lang="en-US" sz="1400" dirty="0" smtClean="0"/>
              <a:t> </a:t>
            </a:r>
            <a:r>
              <a:rPr lang="en-US" sz="1400" dirty="0" err="1"/>
              <a:t>publik</a:t>
            </a:r>
            <a:r>
              <a:rPr lang="en-US" sz="1400" dirty="0"/>
              <a:t> yang </a:t>
            </a:r>
            <a:r>
              <a:rPr lang="en-US" sz="1400" dirty="0" err="1"/>
              <a:t>disediakan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instansi</a:t>
            </a:r>
            <a:r>
              <a:rPr lang="en-US" sz="1400" dirty="0"/>
              <a:t> </a:t>
            </a:r>
            <a:r>
              <a:rPr lang="en-US" sz="1400" dirty="0" err="1" smtClean="0"/>
              <a:t>pemerintah</a:t>
            </a:r>
            <a:r>
              <a:rPr lang="en-US" sz="1400" dirty="0" smtClean="0"/>
              <a:t>, </a:t>
            </a:r>
            <a:r>
              <a:rPr lang="en-US" sz="1400" dirty="0" err="1"/>
              <a:t>dihasilkan</a:t>
            </a:r>
            <a:r>
              <a:rPr lang="en-US" sz="1400" dirty="0"/>
              <a:t> </a:t>
            </a:r>
            <a:r>
              <a:rPr lang="en-US" sz="1400" dirty="0" err="1"/>
              <a:t>oleh</a:t>
            </a:r>
            <a:r>
              <a:rPr lang="en-US" sz="1400" dirty="0"/>
              <a:t> </a:t>
            </a:r>
            <a:r>
              <a:rPr lang="en-US" sz="1400" dirty="0" err="1"/>
              <a:t>BUMN</a:t>
            </a:r>
            <a:r>
              <a:rPr lang="en-US" sz="1400" dirty="0"/>
              <a:t>/</a:t>
            </a:r>
            <a:r>
              <a:rPr lang="en-US" sz="1400" dirty="0" err="1"/>
              <a:t>BUMD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 smtClean="0"/>
              <a:t>kebijakan</a:t>
            </a:r>
            <a:r>
              <a:rPr lang="en-US" sz="1400" dirty="0" smtClean="0"/>
              <a:t> yang </a:t>
            </a:r>
            <a:r>
              <a:rPr lang="en-US" sz="1400" dirty="0" err="1"/>
              <a:t>berkenaan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kepentingan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manfaat</a:t>
            </a:r>
            <a:r>
              <a:rPr lang="en-US" sz="1400" dirty="0"/>
              <a:t> orang </a:t>
            </a:r>
            <a:r>
              <a:rPr lang="en-US" sz="1400" dirty="0" err="1"/>
              <a:t>banyak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352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49795" y="836712"/>
            <a:ext cx="9863447" cy="724247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atin typeface="Agency FB" pitchFamily="34" charset="0"/>
              </a:rPr>
              <a:t>KEWAJIBAN PEYELENGGARAAN PELAYANAN PUBLIK</a:t>
            </a:r>
            <a:endParaRPr lang="en-US" sz="4400" b="1" dirty="0">
              <a:latin typeface="Agency FB" pitchFamily="34" charset="0"/>
            </a:endParaRPr>
          </a:p>
        </p:txBody>
      </p:sp>
      <p:sp>
        <p:nvSpPr>
          <p:cNvPr id="3" name="Rounded Rectangle 1032">
            <a:extLst>
              <a:ext uri="{FF2B5EF4-FFF2-40B4-BE49-F238E27FC236}">
                <a16:creationId xmlns:a16="http://schemas.microsoft.com/office/drawing/2014/main" xmlns="" id="{05151692-AD20-49BB-A577-B2F44CA9D815}"/>
              </a:ext>
            </a:extLst>
          </p:cNvPr>
          <p:cNvSpPr/>
          <p:nvPr/>
        </p:nvSpPr>
        <p:spPr>
          <a:xfrm>
            <a:off x="920283" y="2191891"/>
            <a:ext cx="4713153" cy="781515"/>
          </a:xfrm>
          <a:custGeom>
            <a:avLst/>
            <a:gdLst/>
            <a:ahLst/>
            <a:cxnLst/>
            <a:rect l="l" t="t" r="r" b="b"/>
            <a:pathLst>
              <a:path w="3096344" h="781515">
                <a:moveTo>
                  <a:pt x="108014" y="0"/>
                </a:moveTo>
                <a:lnTo>
                  <a:pt x="2988330" y="0"/>
                </a:lnTo>
                <a:cubicBezTo>
                  <a:pt x="3047984" y="0"/>
                  <a:pt x="3096344" y="48360"/>
                  <a:pt x="3096344" y="108014"/>
                </a:cubicBezTo>
                <a:lnTo>
                  <a:pt x="3096344" y="540058"/>
                </a:lnTo>
                <a:cubicBezTo>
                  <a:pt x="3096344" y="599712"/>
                  <a:pt x="3047984" y="648072"/>
                  <a:pt x="2988330" y="648072"/>
                </a:cubicBez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6000"/>
                </a:schemeClr>
              </a:gs>
              <a:gs pos="100000">
                <a:schemeClr val="bg1"/>
              </a:gs>
            </a:gsLst>
            <a:lin ang="8400000" scaled="0"/>
            <a:tileRect/>
          </a:gra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ounded Rectangle 1032">
            <a:extLst>
              <a:ext uri="{FF2B5EF4-FFF2-40B4-BE49-F238E27FC236}">
                <a16:creationId xmlns:a16="http://schemas.microsoft.com/office/drawing/2014/main" xmlns="" id="{E28A2502-A068-4E9A-97FD-87F16A7D3007}"/>
              </a:ext>
            </a:extLst>
          </p:cNvPr>
          <p:cNvSpPr/>
          <p:nvPr/>
        </p:nvSpPr>
        <p:spPr>
          <a:xfrm>
            <a:off x="922378" y="2191891"/>
            <a:ext cx="1091666" cy="781515"/>
          </a:xfrm>
          <a:custGeom>
            <a:avLst/>
            <a:gdLst/>
            <a:ahLst/>
            <a:cxnLst/>
            <a:rect l="l" t="t" r="r" b="b"/>
            <a:pathLst>
              <a:path w="715888" h="781515">
                <a:moveTo>
                  <a:pt x="108014" y="0"/>
                </a:moveTo>
                <a:lnTo>
                  <a:pt x="715888" y="0"/>
                </a:lnTo>
                <a:lnTo>
                  <a:pt x="715888" y="648072"/>
                </a:ln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98F2081-7DAA-468F-A8ED-D314A3CCC746}"/>
              </a:ext>
            </a:extLst>
          </p:cNvPr>
          <p:cNvSpPr txBox="1"/>
          <p:nvPr/>
        </p:nvSpPr>
        <p:spPr>
          <a:xfrm>
            <a:off x="1110361" y="2281907"/>
            <a:ext cx="71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3F34E2D-3890-4B39-8B31-2D108CF18949}"/>
              </a:ext>
            </a:extLst>
          </p:cNvPr>
          <p:cNvSpPr txBox="1"/>
          <p:nvPr/>
        </p:nvSpPr>
        <p:spPr>
          <a:xfrm>
            <a:off x="2121099" y="2199114"/>
            <a:ext cx="33638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berkewajiban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menyusun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menetapkan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pelayanan</a:t>
            </a:r>
            <a:endParaRPr lang="ko-KR" altLang="en-US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ounded Rectangle 1032">
            <a:extLst>
              <a:ext uri="{FF2B5EF4-FFF2-40B4-BE49-F238E27FC236}">
                <a16:creationId xmlns:a16="http://schemas.microsoft.com/office/drawing/2014/main" xmlns="" id="{24223E7B-86AC-429D-92BE-016883FE4F86}"/>
              </a:ext>
            </a:extLst>
          </p:cNvPr>
          <p:cNvSpPr/>
          <p:nvPr/>
        </p:nvSpPr>
        <p:spPr>
          <a:xfrm>
            <a:off x="920281" y="3256534"/>
            <a:ext cx="4713153" cy="781515"/>
          </a:xfrm>
          <a:custGeom>
            <a:avLst/>
            <a:gdLst/>
            <a:ahLst/>
            <a:cxnLst/>
            <a:rect l="l" t="t" r="r" b="b"/>
            <a:pathLst>
              <a:path w="3096344" h="781515">
                <a:moveTo>
                  <a:pt x="108014" y="0"/>
                </a:moveTo>
                <a:lnTo>
                  <a:pt x="2988330" y="0"/>
                </a:lnTo>
                <a:cubicBezTo>
                  <a:pt x="3047984" y="0"/>
                  <a:pt x="3096344" y="48360"/>
                  <a:pt x="3096344" y="108014"/>
                </a:cubicBezTo>
                <a:lnTo>
                  <a:pt x="3096344" y="540058"/>
                </a:lnTo>
                <a:cubicBezTo>
                  <a:pt x="3096344" y="599712"/>
                  <a:pt x="3047984" y="648072"/>
                  <a:pt x="2988330" y="648072"/>
                </a:cubicBez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6000"/>
                </a:schemeClr>
              </a:gs>
              <a:gs pos="100000">
                <a:schemeClr val="bg1"/>
              </a:gs>
            </a:gsLst>
            <a:lin ang="8400000" scaled="0"/>
            <a:tileRect/>
          </a:gra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ounded Rectangle 1032">
            <a:extLst>
              <a:ext uri="{FF2B5EF4-FFF2-40B4-BE49-F238E27FC236}">
                <a16:creationId xmlns:a16="http://schemas.microsoft.com/office/drawing/2014/main" xmlns="" id="{A7ECF09A-6C61-4EE1-8C4C-0D82A8510BF7}"/>
              </a:ext>
            </a:extLst>
          </p:cNvPr>
          <p:cNvSpPr/>
          <p:nvPr/>
        </p:nvSpPr>
        <p:spPr>
          <a:xfrm>
            <a:off x="909967" y="3279643"/>
            <a:ext cx="1091666" cy="781515"/>
          </a:xfrm>
          <a:custGeom>
            <a:avLst/>
            <a:gdLst/>
            <a:ahLst/>
            <a:cxnLst/>
            <a:rect l="l" t="t" r="r" b="b"/>
            <a:pathLst>
              <a:path w="715888" h="781515">
                <a:moveTo>
                  <a:pt x="108014" y="0"/>
                </a:moveTo>
                <a:lnTo>
                  <a:pt x="715888" y="0"/>
                </a:lnTo>
                <a:lnTo>
                  <a:pt x="715888" y="648072"/>
                </a:ln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F826AAB-C288-4401-847D-973C8AF12C4E}"/>
              </a:ext>
            </a:extLst>
          </p:cNvPr>
          <p:cNvSpPr txBox="1"/>
          <p:nvPr/>
        </p:nvSpPr>
        <p:spPr>
          <a:xfrm>
            <a:off x="6750327" y="2281907"/>
            <a:ext cx="71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188937B-A5D6-42C3-B157-289B23A22943}"/>
              </a:ext>
            </a:extLst>
          </p:cNvPr>
          <p:cNvSpPr txBox="1"/>
          <p:nvPr/>
        </p:nvSpPr>
        <p:spPr>
          <a:xfrm>
            <a:off x="2110784" y="3287718"/>
            <a:ext cx="33638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berkewajiban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menyusun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menetapkan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maklumat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pelayanan</a:t>
            </a:r>
            <a:endParaRPr lang="ko-KR" altLang="en-US" sz="20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ounded Rectangle 1032">
            <a:extLst>
              <a:ext uri="{FF2B5EF4-FFF2-40B4-BE49-F238E27FC236}">
                <a16:creationId xmlns:a16="http://schemas.microsoft.com/office/drawing/2014/main" xmlns="" id="{848A31A6-19BE-456A-ABE4-19B745A487D8}"/>
              </a:ext>
            </a:extLst>
          </p:cNvPr>
          <p:cNvSpPr/>
          <p:nvPr/>
        </p:nvSpPr>
        <p:spPr>
          <a:xfrm>
            <a:off x="924475" y="4220309"/>
            <a:ext cx="4713153" cy="781515"/>
          </a:xfrm>
          <a:custGeom>
            <a:avLst/>
            <a:gdLst/>
            <a:ahLst/>
            <a:cxnLst/>
            <a:rect l="l" t="t" r="r" b="b"/>
            <a:pathLst>
              <a:path w="3096344" h="781515">
                <a:moveTo>
                  <a:pt x="108014" y="0"/>
                </a:moveTo>
                <a:lnTo>
                  <a:pt x="2988330" y="0"/>
                </a:lnTo>
                <a:cubicBezTo>
                  <a:pt x="3047984" y="0"/>
                  <a:pt x="3096344" y="48360"/>
                  <a:pt x="3096344" y="108014"/>
                </a:cubicBezTo>
                <a:lnTo>
                  <a:pt x="3096344" y="540058"/>
                </a:lnTo>
                <a:cubicBezTo>
                  <a:pt x="3096344" y="599712"/>
                  <a:pt x="3047984" y="648072"/>
                  <a:pt x="2988330" y="648072"/>
                </a:cubicBez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6000"/>
                </a:schemeClr>
              </a:gs>
              <a:gs pos="100000">
                <a:schemeClr val="bg1"/>
              </a:gs>
            </a:gsLst>
            <a:lin ang="8400000" scaled="0"/>
            <a:tileRect/>
          </a:gra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ounded Rectangle 1032">
            <a:extLst>
              <a:ext uri="{FF2B5EF4-FFF2-40B4-BE49-F238E27FC236}">
                <a16:creationId xmlns:a16="http://schemas.microsoft.com/office/drawing/2014/main" xmlns="" id="{D427272B-6BE8-455D-AD62-A0F3C483ACF6}"/>
              </a:ext>
            </a:extLst>
          </p:cNvPr>
          <p:cNvSpPr/>
          <p:nvPr/>
        </p:nvSpPr>
        <p:spPr>
          <a:xfrm>
            <a:off x="922378" y="4220309"/>
            <a:ext cx="1091666" cy="781515"/>
          </a:xfrm>
          <a:custGeom>
            <a:avLst/>
            <a:gdLst/>
            <a:ahLst/>
            <a:cxnLst/>
            <a:rect l="l" t="t" r="r" b="b"/>
            <a:pathLst>
              <a:path w="715888" h="781515">
                <a:moveTo>
                  <a:pt x="108014" y="0"/>
                </a:moveTo>
                <a:lnTo>
                  <a:pt x="715888" y="0"/>
                </a:lnTo>
                <a:lnTo>
                  <a:pt x="715888" y="648072"/>
                </a:ln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solidFill>
            <a:schemeClr val="accent4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7617CBC-DB99-4217-A511-A81CBB382777}"/>
              </a:ext>
            </a:extLst>
          </p:cNvPr>
          <p:cNvSpPr txBox="1"/>
          <p:nvPr/>
        </p:nvSpPr>
        <p:spPr>
          <a:xfrm>
            <a:off x="1110361" y="4310325"/>
            <a:ext cx="71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03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42EA17D-F6C6-4172-8A14-A37E520D2799}"/>
              </a:ext>
            </a:extLst>
          </p:cNvPr>
          <p:cNvSpPr txBox="1"/>
          <p:nvPr/>
        </p:nvSpPr>
        <p:spPr>
          <a:xfrm>
            <a:off x="2125291" y="4227532"/>
            <a:ext cx="3363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Penyelenggara</a:t>
            </a:r>
            <a:r>
              <a:rPr lang="en-US" sz="1200" dirty="0"/>
              <a:t> </a:t>
            </a:r>
            <a:r>
              <a:rPr lang="en-US" sz="1200" dirty="0" err="1"/>
              <a:t>berkewajiban</a:t>
            </a:r>
            <a:r>
              <a:rPr lang="en-US" sz="1200" dirty="0"/>
              <a:t> </a:t>
            </a:r>
            <a:r>
              <a:rPr lang="en-US" sz="1200" dirty="0" err="1"/>
              <a:t>mengelola</a:t>
            </a:r>
            <a:r>
              <a:rPr lang="en-US" sz="1200" dirty="0"/>
              <a:t> </a:t>
            </a:r>
            <a:r>
              <a:rPr lang="en-US" sz="2000" b="1" dirty="0" err="1">
                <a:solidFill>
                  <a:schemeClr val="accent4">
                    <a:lumMod val="75000"/>
                  </a:schemeClr>
                </a:solidFill>
              </a:rPr>
              <a:t>sistem</a:t>
            </a:r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</a:rPr>
              <a:t>informasi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ounded Rectangle 1032">
            <a:extLst>
              <a:ext uri="{FF2B5EF4-FFF2-40B4-BE49-F238E27FC236}">
                <a16:creationId xmlns:a16="http://schemas.microsoft.com/office/drawing/2014/main" xmlns="" id="{C9957A26-F72A-4036-86B3-CB341FC6E05F}"/>
              </a:ext>
            </a:extLst>
          </p:cNvPr>
          <p:cNvSpPr/>
          <p:nvPr/>
        </p:nvSpPr>
        <p:spPr>
          <a:xfrm>
            <a:off x="920282" y="5181638"/>
            <a:ext cx="4713153" cy="1046441"/>
          </a:xfrm>
          <a:custGeom>
            <a:avLst/>
            <a:gdLst/>
            <a:ahLst/>
            <a:cxnLst/>
            <a:rect l="l" t="t" r="r" b="b"/>
            <a:pathLst>
              <a:path w="3096344" h="781515">
                <a:moveTo>
                  <a:pt x="108014" y="0"/>
                </a:moveTo>
                <a:lnTo>
                  <a:pt x="2988330" y="0"/>
                </a:lnTo>
                <a:cubicBezTo>
                  <a:pt x="3047984" y="0"/>
                  <a:pt x="3096344" y="48360"/>
                  <a:pt x="3096344" y="108014"/>
                </a:cubicBezTo>
                <a:lnTo>
                  <a:pt x="3096344" y="540058"/>
                </a:lnTo>
                <a:cubicBezTo>
                  <a:pt x="3096344" y="599712"/>
                  <a:pt x="3047984" y="648072"/>
                  <a:pt x="2988330" y="648072"/>
                </a:cubicBez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6000"/>
                </a:schemeClr>
              </a:gs>
              <a:gs pos="100000">
                <a:schemeClr val="bg1"/>
              </a:gs>
            </a:gsLst>
            <a:lin ang="8400000" scaled="0"/>
            <a:tileRect/>
          </a:gra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Rounded Rectangle 1032">
            <a:extLst>
              <a:ext uri="{FF2B5EF4-FFF2-40B4-BE49-F238E27FC236}">
                <a16:creationId xmlns:a16="http://schemas.microsoft.com/office/drawing/2014/main" xmlns="" id="{B9A30121-AA05-4C11-8A06-513AB95CD55E}"/>
              </a:ext>
            </a:extLst>
          </p:cNvPr>
          <p:cNvSpPr/>
          <p:nvPr/>
        </p:nvSpPr>
        <p:spPr>
          <a:xfrm>
            <a:off x="920281" y="5181638"/>
            <a:ext cx="1091666" cy="1046440"/>
          </a:xfrm>
          <a:custGeom>
            <a:avLst/>
            <a:gdLst/>
            <a:ahLst/>
            <a:cxnLst/>
            <a:rect l="l" t="t" r="r" b="b"/>
            <a:pathLst>
              <a:path w="715888" h="781515">
                <a:moveTo>
                  <a:pt x="108014" y="0"/>
                </a:moveTo>
                <a:lnTo>
                  <a:pt x="715888" y="0"/>
                </a:lnTo>
                <a:lnTo>
                  <a:pt x="715888" y="648072"/>
                </a:ln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solidFill>
            <a:schemeClr val="accent3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947278A-28D4-49E1-8BEF-57D0CE357E6F}"/>
              </a:ext>
            </a:extLst>
          </p:cNvPr>
          <p:cNvSpPr txBox="1"/>
          <p:nvPr/>
        </p:nvSpPr>
        <p:spPr>
          <a:xfrm>
            <a:off x="6750327" y="4310325"/>
            <a:ext cx="71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B79CE00-35F3-458F-BCEB-6D04909A38A1}"/>
              </a:ext>
            </a:extLst>
          </p:cNvPr>
          <p:cNvSpPr txBox="1"/>
          <p:nvPr/>
        </p:nvSpPr>
        <p:spPr>
          <a:xfrm>
            <a:off x="2014044" y="5172015"/>
            <a:ext cx="376950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>
                <a:latin typeface="Calibri" pitchFamily="34" charset="0"/>
                <a:cs typeface="Calibri" pitchFamily="34" charset="0"/>
              </a:rPr>
              <a:t>Penyelenggara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1400" dirty="0" err="1" smtClean="0">
                <a:latin typeface="Calibri" pitchFamily="34" charset="0"/>
                <a:cs typeface="Calibri" pitchFamily="34" charset="0"/>
              </a:rPr>
              <a:t>berkewajiban</a:t>
            </a:r>
            <a:r>
              <a:rPr lang="es-ES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mengelola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2000" b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sarana</a:t>
            </a:r>
            <a:r>
              <a:rPr lang="es-ES" sz="20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s-ES" sz="2000" b="1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prasarana</a:t>
            </a:r>
            <a:r>
              <a:rPr lang="es-ES" sz="14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dan/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atau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fasilitas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pelayanan</a:t>
            </a:r>
            <a:r>
              <a:rPr lang="es-E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s-ES" sz="1400" dirty="0" err="1">
                <a:latin typeface="Calibri" pitchFamily="34" charset="0"/>
                <a:cs typeface="Calibri" pitchFamily="34" charset="0"/>
              </a:rPr>
              <a:t>publik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98F2081-7DAA-468F-A8ED-D314A3CCC746}"/>
              </a:ext>
            </a:extLst>
          </p:cNvPr>
          <p:cNvSpPr txBox="1"/>
          <p:nvPr/>
        </p:nvSpPr>
        <p:spPr>
          <a:xfrm>
            <a:off x="1097949" y="3376480"/>
            <a:ext cx="71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02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ounded Rectangle 1032">
            <a:extLst>
              <a:ext uri="{FF2B5EF4-FFF2-40B4-BE49-F238E27FC236}">
                <a16:creationId xmlns:a16="http://schemas.microsoft.com/office/drawing/2014/main" xmlns="" id="{05151692-AD20-49BB-A577-B2F44CA9D815}"/>
              </a:ext>
            </a:extLst>
          </p:cNvPr>
          <p:cNvSpPr/>
          <p:nvPr/>
        </p:nvSpPr>
        <p:spPr>
          <a:xfrm>
            <a:off x="6607029" y="2295718"/>
            <a:ext cx="4713153" cy="1003537"/>
          </a:xfrm>
          <a:custGeom>
            <a:avLst/>
            <a:gdLst/>
            <a:ahLst/>
            <a:cxnLst/>
            <a:rect l="l" t="t" r="r" b="b"/>
            <a:pathLst>
              <a:path w="3096344" h="781515">
                <a:moveTo>
                  <a:pt x="108014" y="0"/>
                </a:moveTo>
                <a:lnTo>
                  <a:pt x="2988330" y="0"/>
                </a:lnTo>
                <a:cubicBezTo>
                  <a:pt x="3047984" y="0"/>
                  <a:pt x="3096344" y="48360"/>
                  <a:pt x="3096344" y="108014"/>
                </a:cubicBezTo>
                <a:lnTo>
                  <a:pt x="3096344" y="540058"/>
                </a:lnTo>
                <a:cubicBezTo>
                  <a:pt x="3096344" y="599712"/>
                  <a:pt x="3047984" y="648072"/>
                  <a:pt x="2988330" y="648072"/>
                </a:cubicBez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6000"/>
                </a:schemeClr>
              </a:gs>
              <a:gs pos="100000">
                <a:schemeClr val="bg1"/>
              </a:gs>
            </a:gsLst>
            <a:lin ang="8400000" scaled="0"/>
            <a:tileRect/>
          </a:gra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Rounded Rectangle 1032">
            <a:extLst>
              <a:ext uri="{FF2B5EF4-FFF2-40B4-BE49-F238E27FC236}">
                <a16:creationId xmlns:a16="http://schemas.microsoft.com/office/drawing/2014/main" xmlns="" id="{05151692-AD20-49BB-A577-B2F44CA9D815}"/>
              </a:ext>
            </a:extLst>
          </p:cNvPr>
          <p:cNvSpPr/>
          <p:nvPr/>
        </p:nvSpPr>
        <p:spPr>
          <a:xfrm>
            <a:off x="6607028" y="3429136"/>
            <a:ext cx="4713154" cy="1217827"/>
          </a:xfrm>
          <a:custGeom>
            <a:avLst/>
            <a:gdLst/>
            <a:ahLst/>
            <a:cxnLst/>
            <a:rect l="l" t="t" r="r" b="b"/>
            <a:pathLst>
              <a:path w="3096344" h="781515">
                <a:moveTo>
                  <a:pt x="108014" y="0"/>
                </a:moveTo>
                <a:lnTo>
                  <a:pt x="2988330" y="0"/>
                </a:lnTo>
                <a:cubicBezTo>
                  <a:pt x="3047984" y="0"/>
                  <a:pt x="3096344" y="48360"/>
                  <a:pt x="3096344" y="108014"/>
                </a:cubicBezTo>
                <a:lnTo>
                  <a:pt x="3096344" y="540058"/>
                </a:lnTo>
                <a:cubicBezTo>
                  <a:pt x="3096344" y="599712"/>
                  <a:pt x="3047984" y="648072"/>
                  <a:pt x="2988330" y="648072"/>
                </a:cubicBez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6000"/>
                </a:schemeClr>
              </a:gs>
              <a:gs pos="100000">
                <a:schemeClr val="bg1"/>
              </a:gs>
            </a:gsLst>
            <a:lin ang="8400000" scaled="0"/>
            <a:tileRect/>
          </a:gra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6" name="Rounded Rectangle 1032">
            <a:extLst>
              <a:ext uri="{FF2B5EF4-FFF2-40B4-BE49-F238E27FC236}">
                <a16:creationId xmlns:a16="http://schemas.microsoft.com/office/drawing/2014/main" xmlns="" id="{05151692-AD20-49BB-A577-B2F44CA9D815}"/>
              </a:ext>
            </a:extLst>
          </p:cNvPr>
          <p:cNvSpPr/>
          <p:nvPr/>
        </p:nvSpPr>
        <p:spPr>
          <a:xfrm>
            <a:off x="6607028" y="4731425"/>
            <a:ext cx="4713153" cy="1009978"/>
          </a:xfrm>
          <a:custGeom>
            <a:avLst/>
            <a:gdLst/>
            <a:ahLst/>
            <a:cxnLst/>
            <a:rect l="l" t="t" r="r" b="b"/>
            <a:pathLst>
              <a:path w="3096344" h="781515">
                <a:moveTo>
                  <a:pt x="108014" y="0"/>
                </a:moveTo>
                <a:lnTo>
                  <a:pt x="2988330" y="0"/>
                </a:lnTo>
                <a:cubicBezTo>
                  <a:pt x="3047984" y="0"/>
                  <a:pt x="3096344" y="48360"/>
                  <a:pt x="3096344" y="108014"/>
                </a:cubicBezTo>
                <a:lnTo>
                  <a:pt x="3096344" y="540058"/>
                </a:lnTo>
                <a:cubicBezTo>
                  <a:pt x="3096344" y="599712"/>
                  <a:pt x="3047984" y="648072"/>
                  <a:pt x="2988330" y="648072"/>
                </a:cubicBez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6000"/>
                </a:schemeClr>
              </a:gs>
              <a:gs pos="100000">
                <a:schemeClr val="bg1"/>
              </a:gs>
            </a:gsLst>
            <a:lin ang="8400000" scaled="0"/>
            <a:tileRect/>
          </a:gra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7" name="Rounded Rectangle 1032">
            <a:extLst>
              <a:ext uri="{FF2B5EF4-FFF2-40B4-BE49-F238E27FC236}">
                <a16:creationId xmlns:a16="http://schemas.microsoft.com/office/drawing/2014/main" xmlns="" id="{A7ECF09A-6C61-4EE1-8C4C-0D82A8510BF7}"/>
              </a:ext>
            </a:extLst>
          </p:cNvPr>
          <p:cNvSpPr/>
          <p:nvPr/>
        </p:nvSpPr>
        <p:spPr>
          <a:xfrm>
            <a:off x="6607028" y="2326106"/>
            <a:ext cx="1091666" cy="977120"/>
          </a:xfrm>
          <a:custGeom>
            <a:avLst/>
            <a:gdLst/>
            <a:ahLst/>
            <a:cxnLst/>
            <a:rect l="l" t="t" r="r" b="b"/>
            <a:pathLst>
              <a:path w="715888" h="781515">
                <a:moveTo>
                  <a:pt x="108014" y="0"/>
                </a:moveTo>
                <a:lnTo>
                  <a:pt x="715888" y="0"/>
                </a:lnTo>
                <a:lnTo>
                  <a:pt x="715888" y="648072"/>
                </a:ln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Rounded Rectangle 1032">
            <a:extLst>
              <a:ext uri="{FF2B5EF4-FFF2-40B4-BE49-F238E27FC236}">
                <a16:creationId xmlns:a16="http://schemas.microsoft.com/office/drawing/2014/main" xmlns="" id="{A7ECF09A-6C61-4EE1-8C4C-0D82A8510BF7}"/>
              </a:ext>
            </a:extLst>
          </p:cNvPr>
          <p:cNvSpPr/>
          <p:nvPr/>
        </p:nvSpPr>
        <p:spPr>
          <a:xfrm>
            <a:off x="6605898" y="3420433"/>
            <a:ext cx="1092796" cy="1235229"/>
          </a:xfrm>
          <a:custGeom>
            <a:avLst/>
            <a:gdLst/>
            <a:ahLst/>
            <a:cxnLst/>
            <a:rect l="l" t="t" r="r" b="b"/>
            <a:pathLst>
              <a:path w="715888" h="781515">
                <a:moveTo>
                  <a:pt x="108014" y="0"/>
                </a:moveTo>
                <a:lnTo>
                  <a:pt x="715888" y="0"/>
                </a:lnTo>
                <a:lnTo>
                  <a:pt x="715888" y="648072"/>
                </a:ln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solidFill>
            <a:srgbClr val="FF5050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Rounded Rectangle 1032">
            <a:extLst>
              <a:ext uri="{FF2B5EF4-FFF2-40B4-BE49-F238E27FC236}">
                <a16:creationId xmlns:a16="http://schemas.microsoft.com/office/drawing/2014/main" xmlns="" id="{A7ECF09A-6C61-4EE1-8C4C-0D82A8510BF7}"/>
              </a:ext>
            </a:extLst>
          </p:cNvPr>
          <p:cNvSpPr/>
          <p:nvPr/>
        </p:nvSpPr>
        <p:spPr>
          <a:xfrm>
            <a:off x="6607028" y="4729057"/>
            <a:ext cx="1091666" cy="1012347"/>
          </a:xfrm>
          <a:custGeom>
            <a:avLst/>
            <a:gdLst/>
            <a:ahLst/>
            <a:cxnLst/>
            <a:rect l="l" t="t" r="r" b="b"/>
            <a:pathLst>
              <a:path w="715888" h="781515">
                <a:moveTo>
                  <a:pt x="108014" y="0"/>
                </a:moveTo>
                <a:lnTo>
                  <a:pt x="715888" y="0"/>
                </a:lnTo>
                <a:lnTo>
                  <a:pt x="715888" y="648072"/>
                </a:lnTo>
                <a:lnTo>
                  <a:pt x="452788" y="648072"/>
                </a:lnTo>
                <a:lnTo>
                  <a:pt x="375391" y="781515"/>
                </a:lnTo>
                <a:lnTo>
                  <a:pt x="297994" y="648072"/>
                </a:lnTo>
                <a:lnTo>
                  <a:pt x="108014" y="648072"/>
                </a:lnTo>
                <a:cubicBezTo>
                  <a:pt x="48360" y="648072"/>
                  <a:pt x="0" y="599712"/>
                  <a:pt x="0" y="540058"/>
                </a:cubicBezTo>
                <a:lnTo>
                  <a:pt x="0" y="108014"/>
                </a:lnTo>
                <a:cubicBezTo>
                  <a:pt x="0" y="48360"/>
                  <a:pt x="48360" y="0"/>
                  <a:pt x="108014" y="0"/>
                </a:cubicBezTo>
                <a:close/>
              </a:path>
            </a:pathLst>
          </a:custGeom>
          <a:solidFill>
            <a:srgbClr val="CC3399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rgbClr val="CC3399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57617CBC-DB99-4217-A511-A81CBB382777}"/>
              </a:ext>
            </a:extLst>
          </p:cNvPr>
          <p:cNvSpPr txBox="1"/>
          <p:nvPr/>
        </p:nvSpPr>
        <p:spPr>
          <a:xfrm>
            <a:off x="1110361" y="5279739"/>
            <a:ext cx="71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04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7617CBC-DB99-4217-A511-A81CBB382777}"/>
              </a:ext>
            </a:extLst>
          </p:cNvPr>
          <p:cNvSpPr txBox="1"/>
          <p:nvPr/>
        </p:nvSpPr>
        <p:spPr>
          <a:xfrm>
            <a:off x="6795009" y="2479958"/>
            <a:ext cx="71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05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7617CBC-DB99-4217-A511-A81CBB382777}"/>
              </a:ext>
            </a:extLst>
          </p:cNvPr>
          <p:cNvSpPr txBox="1"/>
          <p:nvPr/>
        </p:nvSpPr>
        <p:spPr>
          <a:xfrm>
            <a:off x="6794443" y="3740814"/>
            <a:ext cx="71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06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57617CBC-DB99-4217-A511-A81CBB382777}"/>
              </a:ext>
            </a:extLst>
          </p:cNvPr>
          <p:cNvSpPr txBox="1"/>
          <p:nvPr/>
        </p:nvSpPr>
        <p:spPr>
          <a:xfrm>
            <a:off x="6795009" y="4950806"/>
            <a:ext cx="715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07</a:t>
            </a:r>
            <a:endParaRPr lang="ko-KR" altLang="en-US" sz="2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742EA17D-F6C6-4172-8A14-A37E520D2799}"/>
              </a:ext>
            </a:extLst>
          </p:cNvPr>
          <p:cNvSpPr txBox="1"/>
          <p:nvPr/>
        </p:nvSpPr>
        <p:spPr>
          <a:xfrm>
            <a:off x="7699824" y="2326071"/>
            <a:ext cx="3620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alibri" pitchFamily="34" charset="0"/>
                <a:cs typeface="Calibri" pitchFamily="34" charset="0"/>
              </a:rPr>
              <a:t>Penyelenggara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berkewajiban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memberikan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pelayanan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khusus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anggota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masyarakat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err="1">
                <a:latin typeface="Calibri" pitchFamily="34" charset="0"/>
                <a:cs typeface="Calibri" pitchFamily="34" charset="0"/>
              </a:rPr>
              <a:t>tertentu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742EA17D-F6C6-4172-8A14-A37E520D2799}"/>
              </a:ext>
            </a:extLst>
          </p:cNvPr>
          <p:cNvSpPr txBox="1"/>
          <p:nvPr/>
        </p:nvSpPr>
        <p:spPr>
          <a:xfrm>
            <a:off x="7699824" y="3431504"/>
            <a:ext cx="362148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latin typeface="Calibri" pitchFamily="34" charset="0"/>
                <a:cs typeface="Calibri" pitchFamily="34" charset="0"/>
              </a:rPr>
              <a:t>Penyelenggara berkewajiban menyediakan </a:t>
            </a:r>
            <a:r>
              <a:rPr lang="sv-SE" sz="2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sarana pengaduan </a:t>
            </a:r>
            <a:r>
              <a:rPr lang="sv-SE" sz="1400" dirty="0">
                <a:latin typeface="Calibri" pitchFamily="34" charset="0"/>
                <a:cs typeface="Calibri" pitchFamily="34" charset="0"/>
              </a:rPr>
              <a:t>dan menugaskan pelaksana yang kompeten dalam pengelolaan pengaduan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742EA17D-F6C6-4172-8A14-A37E520D2799}"/>
              </a:ext>
            </a:extLst>
          </p:cNvPr>
          <p:cNvSpPr txBox="1"/>
          <p:nvPr/>
        </p:nvSpPr>
        <p:spPr>
          <a:xfrm>
            <a:off x="7699824" y="4756518"/>
            <a:ext cx="3620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latin typeface="Calibri" pitchFamily="34" charset="0"/>
                <a:cs typeface="Calibri" pitchFamily="34" charset="0"/>
              </a:rPr>
              <a:t>Penyelenggara berkewajiban melakukan </a:t>
            </a:r>
            <a:r>
              <a:rPr lang="sv-SE" sz="2000" b="1" dirty="0">
                <a:solidFill>
                  <a:srgbClr val="CC3399"/>
                </a:solidFill>
                <a:latin typeface="Calibri" pitchFamily="34" charset="0"/>
                <a:cs typeface="Calibri" pitchFamily="34" charset="0"/>
              </a:rPr>
              <a:t>penilaian kinerja </a:t>
            </a:r>
            <a:r>
              <a:rPr lang="sv-SE" sz="1400" dirty="0">
                <a:latin typeface="Calibri" pitchFamily="34" charset="0"/>
                <a:cs typeface="Calibri" pitchFamily="34" charset="0"/>
              </a:rPr>
              <a:t>penyelenggaraan pelayanan publik secara berkala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ight Triangle 36">
            <a:extLst>
              <a:ext uri="{FF2B5EF4-FFF2-40B4-BE49-F238E27FC236}">
                <a16:creationId xmlns:a16="http://schemas.microsoft.com/office/drawing/2014/main" xmlns="" id="{864583F9-F3E3-43CC-9F92-6748BC572673}"/>
              </a:ext>
            </a:extLst>
          </p:cNvPr>
          <p:cNvSpPr/>
          <p:nvPr/>
        </p:nvSpPr>
        <p:spPr>
          <a:xfrm rot="16200000" flipH="1">
            <a:off x="10386895" y="217419"/>
            <a:ext cx="1638657" cy="1585963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3812" y="2060848"/>
            <a:ext cx="5256584" cy="9527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335313" y="4655662"/>
            <a:ext cx="5256584" cy="12216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737D970-49AA-46AE-9702-E1A83B70E5CC}"/>
              </a:ext>
            </a:extLst>
          </p:cNvPr>
          <p:cNvSpPr txBox="1"/>
          <p:nvPr/>
        </p:nvSpPr>
        <p:spPr>
          <a:xfrm>
            <a:off x="6716217" y="1142675"/>
            <a:ext cx="5112567" cy="160056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>
              <a:lnSpc>
                <a:spcPct val="110000"/>
              </a:lnSpc>
              <a:defRPr/>
            </a:pP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Tolok</a:t>
            </a:r>
            <a:r>
              <a:rPr lang="en-US" sz="1800" kern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ukur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yang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dipergunakan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sebagai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pedoman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penyelenggaraan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pelayanan</a:t>
            </a:r>
            <a:r>
              <a:rPr lang="en-US" sz="1800" kern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dan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acuan</a:t>
            </a:r>
            <a:r>
              <a:rPr lang="en-US" sz="1800" kern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penilaian</a:t>
            </a:r>
            <a:r>
              <a:rPr lang="en-US" sz="1800" kern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kualitas</a:t>
            </a:r>
            <a:r>
              <a:rPr lang="en-US" sz="1800" kern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pelayanan</a:t>
            </a:r>
            <a:r>
              <a:rPr lang="en-US" sz="1800" kern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kewajiban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dan</a:t>
            </a:r>
            <a:r>
              <a:rPr lang="en-US" sz="1800" kern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janji</a:t>
            </a:r>
            <a:r>
              <a:rPr lang="en-US" sz="1800" kern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penyelenggara</a:t>
            </a:r>
            <a:r>
              <a:rPr lang="en-US" sz="1800" kern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kepada</a:t>
            </a:r>
            <a:r>
              <a:rPr lang="en-US" sz="1800" kern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masyarakat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dalam</a:t>
            </a:r>
            <a:r>
              <a:rPr lang="en-US" sz="1800" kern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rangka</a:t>
            </a:r>
            <a:r>
              <a:rPr lang="en-US" sz="1800" kern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pelayanan</a:t>
            </a:r>
            <a:r>
              <a:rPr lang="en-US" sz="1800" kern="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yang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berkualitas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cepat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mudah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terjangkau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800" kern="0" dirty="0" err="1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dan</a:t>
            </a:r>
            <a:r>
              <a:rPr lang="en-US" sz="1800" kern="0" dirty="0" smtClean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kern="0" dirty="0" err="1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terukur</a:t>
            </a:r>
            <a:endParaRPr lang="en-US" sz="1800" kern="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82E8B384-D2A8-4CB6-9700-ACA48C5A966D}"/>
              </a:ext>
            </a:extLst>
          </p:cNvPr>
          <p:cNvSpPr/>
          <p:nvPr/>
        </p:nvSpPr>
        <p:spPr>
          <a:xfrm>
            <a:off x="6094412" y="885208"/>
            <a:ext cx="6094413" cy="2236573"/>
          </a:xfrm>
          <a:prstGeom prst="rect">
            <a:avLst/>
          </a:prstGeom>
          <a:gradFill>
            <a:gsLst>
              <a:gs pos="0">
                <a:schemeClr val="accent1">
                  <a:alpha val="70000"/>
                </a:schemeClr>
              </a:gs>
              <a:gs pos="100000">
                <a:schemeClr val="accent2">
                  <a:alpha val="1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Rectangle 1"/>
          <p:cNvSpPr/>
          <p:nvPr/>
        </p:nvSpPr>
        <p:spPr>
          <a:xfrm>
            <a:off x="6067260" y="64356"/>
            <a:ext cx="39421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4000" b="1" dirty="0">
                <a:latin typeface="Agency FB" pitchFamily="34" charset="0"/>
              </a:rPr>
              <a:t>STANDAR PELAYANAN</a:t>
            </a:r>
            <a:endParaRPr lang="ko-KR" altLang="en-US" sz="4000" b="1" dirty="0">
              <a:latin typeface="Agency FB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97612" y="2743241"/>
            <a:ext cx="13676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UU No. 15/2009</a:t>
            </a:r>
            <a:endParaRPr lang="en-US" sz="14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82768B3-9773-494D-AAEB-65C7CEFDB289}"/>
              </a:ext>
            </a:extLst>
          </p:cNvPr>
          <p:cNvSpPr txBox="1"/>
          <p:nvPr/>
        </p:nvSpPr>
        <p:spPr>
          <a:xfrm>
            <a:off x="3958569" y="5745450"/>
            <a:ext cx="6168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Sesuai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Permenpan</a:t>
            </a:r>
            <a:r>
              <a:rPr lang="en-US" sz="2000" dirty="0" smtClean="0"/>
              <a:t> RB </a:t>
            </a:r>
            <a:r>
              <a:rPr lang="en-US" sz="2000" dirty="0" err="1" smtClean="0"/>
              <a:t>Nomor</a:t>
            </a:r>
            <a:r>
              <a:rPr lang="en-US" sz="2000" dirty="0" smtClean="0"/>
              <a:t> 14 </a:t>
            </a:r>
            <a:r>
              <a:rPr lang="en-US" sz="2000" dirty="0" err="1" smtClean="0"/>
              <a:t>Tahun</a:t>
            </a:r>
            <a:r>
              <a:rPr lang="en-US" sz="2000" dirty="0" smtClean="0"/>
              <a:t> 2015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Pedoman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Pelayanan</a:t>
            </a:r>
            <a:r>
              <a:rPr lang="en-US" sz="2000" dirty="0" smtClean="0"/>
              <a:t>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7F89CBA4-F432-4A74-9529-9C98BF5CF5F0}"/>
              </a:ext>
            </a:extLst>
          </p:cNvPr>
          <p:cNvSpPr/>
          <p:nvPr/>
        </p:nvSpPr>
        <p:spPr>
          <a:xfrm rot="18900000">
            <a:off x="3394976" y="4253914"/>
            <a:ext cx="432048" cy="432048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cs typeface="Arial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3ACDBDB3-1F9F-4F55-BEF9-0F0CEB63CD4D}"/>
              </a:ext>
            </a:extLst>
          </p:cNvPr>
          <p:cNvSpPr/>
          <p:nvPr/>
        </p:nvSpPr>
        <p:spPr>
          <a:xfrm rot="18900000">
            <a:off x="3380388" y="5036874"/>
            <a:ext cx="432048" cy="432048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8568" y="4095284"/>
            <a:ext cx="61682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err="1"/>
              <a:t>Penyelenggara</a:t>
            </a:r>
            <a:r>
              <a:rPr lang="en-US" sz="2000" dirty="0"/>
              <a:t> </a:t>
            </a:r>
            <a:r>
              <a:rPr lang="en-US" sz="2000" dirty="0" err="1"/>
              <a:t>berkewajiban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menetapkan</a:t>
            </a:r>
            <a:r>
              <a:rPr lang="en-US" sz="2000" dirty="0"/>
              <a:t>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pelayanan</a:t>
            </a:r>
            <a:r>
              <a:rPr lang="en-US" sz="2000" dirty="0"/>
              <a:t>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11052" y="421762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958569" y="4856995"/>
            <a:ext cx="6092825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6350" lvl="1" algn="just"/>
            <a:r>
              <a:rPr lang="en-US" sz="2000" dirty="0" err="1"/>
              <a:t>Penyelenggara</a:t>
            </a:r>
            <a:r>
              <a:rPr lang="en-US" sz="2000" dirty="0"/>
              <a:t> </a:t>
            </a:r>
            <a:r>
              <a:rPr lang="en-US" sz="2000" dirty="0" err="1"/>
              <a:t>wajib</a:t>
            </a:r>
            <a:r>
              <a:rPr lang="en-US" sz="2000" dirty="0"/>
              <a:t> </a:t>
            </a:r>
            <a:r>
              <a:rPr lang="en-US" sz="2000" dirty="0" err="1"/>
              <a:t>mengikutsertakan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pihak</a:t>
            </a:r>
            <a:r>
              <a:rPr lang="en-US" sz="2000" dirty="0"/>
              <a:t> </a:t>
            </a:r>
            <a:r>
              <a:rPr lang="en-US" sz="2000" dirty="0" err="1"/>
              <a:t>terkait</a:t>
            </a:r>
            <a:r>
              <a:rPr lang="en-US" sz="2000" dirty="0"/>
              <a:t>;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11052" y="50054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ACDBDB3-1F9F-4F55-BEF9-0F0CEB63CD4D}"/>
              </a:ext>
            </a:extLst>
          </p:cNvPr>
          <p:cNvSpPr/>
          <p:nvPr/>
        </p:nvSpPr>
        <p:spPr>
          <a:xfrm rot="18900000">
            <a:off x="3412643" y="5799985"/>
            <a:ext cx="432048" cy="432048"/>
          </a:xfrm>
          <a:prstGeom prst="rect">
            <a:avLst/>
          </a:prstGeom>
          <a:noFill/>
          <a:ln w="508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43307" y="576854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0B77183B-D91C-4877-8446-04AF82AD0211}"/>
              </a:ext>
            </a:extLst>
          </p:cNvPr>
          <p:cNvSpPr/>
          <p:nvPr/>
        </p:nvSpPr>
        <p:spPr>
          <a:xfrm>
            <a:off x="0" y="6649277"/>
            <a:ext cx="9893376" cy="85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3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58108" y="332656"/>
            <a:ext cx="11570183" cy="724247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latin typeface="Agency FB" pitchFamily="34" charset="0"/>
              </a:rPr>
              <a:t>PENILAIAN KINERJA</a:t>
            </a:r>
            <a:endParaRPr lang="en-US" b="1" dirty="0">
              <a:latin typeface="Agency FB" pitchFamily="34" charset="0"/>
            </a:endParaRPr>
          </a:p>
        </p:txBody>
      </p:sp>
      <p:sp>
        <p:nvSpPr>
          <p:cNvPr id="8" name="Freeform 3">
            <a:extLst>
              <a:ext uri="{FF2B5EF4-FFF2-40B4-BE49-F238E27FC236}">
                <a16:creationId xmlns:a16="http://schemas.microsoft.com/office/drawing/2014/main" xmlns="" id="{77EC0E6C-787F-4870-B3D6-0712F772756B}"/>
              </a:ext>
            </a:extLst>
          </p:cNvPr>
          <p:cNvSpPr/>
          <p:nvPr/>
        </p:nvSpPr>
        <p:spPr>
          <a:xfrm flipV="1">
            <a:off x="-30560" y="44469"/>
            <a:ext cx="12150736" cy="2635034"/>
          </a:xfrm>
          <a:custGeom>
            <a:avLst/>
            <a:gdLst>
              <a:gd name="connsiteX0" fmla="*/ 0 w 9096375"/>
              <a:gd name="connsiteY0" fmla="*/ 2457450 h 2466975"/>
              <a:gd name="connsiteX1" fmla="*/ 6610350 w 9096375"/>
              <a:gd name="connsiteY1" fmla="*/ 2457450 h 2466975"/>
              <a:gd name="connsiteX2" fmla="*/ 6591300 w 9096375"/>
              <a:gd name="connsiteY2" fmla="*/ 2219325 h 2466975"/>
              <a:gd name="connsiteX3" fmla="*/ 6000750 w 9096375"/>
              <a:gd name="connsiteY3" fmla="*/ 1152525 h 2466975"/>
              <a:gd name="connsiteX4" fmla="*/ 6124575 w 9096375"/>
              <a:gd name="connsiteY4" fmla="*/ 1009650 h 2466975"/>
              <a:gd name="connsiteX5" fmla="*/ 6619875 w 9096375"/>
              <a:gd name="connsiteY5" fmla="*/ 1466850 h 2466975"/>
              <a:gd name="connsiteX6" fmla="*/ 6562725 w 9096375"/>
              <a:gd name="connsiteY6" fmla="*/ 0 h 2466975"/>
              <a:gd name="connsiteX7" fmla="*/ 6838950 w 9096375"/>
              <a:gd name="connsiteY7" fmla="*/ 9525 h 2466975"/>
              <a:gd name="connsiteX8" fmla="*/ 6905625 w 9096375"/>
              <a:gd name="connsiteY8" fmla="*/ 981075 h 2466975"/>
              <a:gd name="connsiteX9" fmla="*/ 7239000 w 9096375"/>
              <a:gd name="connsiteY9" fmla="*/ 981075 h 2466975"/>
              <a:gd name="connsiteX10" fmla="*/ 7629525 w 9096375"/>
              <a:gd name="connsiteY10" fmla="*/ 981075 h 2466975"/>
              <a:gd name="connsiteX11" fmla="*/ 7915275 w 9096375"/>
              <a:gd name="connsiteY11" fmla="*/ 981075 h 2466975"/>
              <a:gd name="connsiteX12" fmla="*/ 7896225 w 9096375"/>
              <a:gd name="connsiteY12" fmla="*/ 1781175 h 2466975"/>
              <a:gd name="connsiteX13" fmla="*/ 7658100 w 9096375"/>
              <a:gd name="connsiteY13" fmla="*/ 2466975 h 2466975"/>
              <a:gd name="connsiteX14" fmla="*/ 9096375 w 9096375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57493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553469 h 2562994"/>
              <a:gd name="connsiteX1" fmla="*/ 6592062 w 9144000"/>
              <a:gd name="connsiteY1" fmla="*/ 2560785 h 2562994"/>
              <a:gd name="connsiteX2" fmla="*/ 6591300 w 9144000"/>
              <a:gd name="connsiteY2" fmla="*/ 2315344 h 2562994"/>
              <a:gd name="connsiteX3" fmla="*/ 6000750 w 9144000"/>
              <a:gd name="connsiteY3" fmla="*/ 1248544 h 2562994"/>
              <a:gd name="connsiteX4" fmla="*/ 6197726 w 9144000"/>
              <a:gd name="connsiteY4" fmla="*/ 1080065 h 2562994"/>
              <a:gd name="connsiteX5" fmla="*/ 6619875 w 9144000"/>
              <a:gd name="connsiteY5" fmla="*/ 1562869 h 2562994"/>
              <a:gd name="connsiteX6" fmla="*/ 6562725 w 9144000"/>
              <a:gd name="connsiteY6" fmla="*/ 96019 h 2562994"/>
              <a:gd name="connsiteX7" fmla="*/ 6838950 w 9144000"/>
              <a:gd name="connsiteY7" fmla="*/ 105544 h 2562994"/>
              <a:gd name="connsiteX8" fmla="*/ 6905625 w 9144000"/>
              <a:gd name="connsiteY8" fmla="*/ 1077094 h 2562994"/>
              <a:gd name="connsiteX9" fmla="*/ 7239000 w 9144000"/>
              <a:gd name="connsiteY9" fmla="*/ 1077094 h 2562994"/>
              <a:gd name="connsiteX10" fmla="*/ 7629525 w 9144000"/>
              <a:gd name="connsiteY10" fmla="*/ 1077094 h 2562994"/>
              <a:gd name="connsiteX11" fmla="*/ 7915275 w 9144000"/>
              <a:gd name="connsiteY11" fmla="*/ 1077094 h 2562994"/>
              <a:gd name="connsiteX12" fmla="*/ 7896225 w 9144000"/>
              <a:gd name="connsiteY12" fmla="*/ 1877194 h 2562994"/>
              <a:gd name="connsiteX13" fmla="*/ 7658100 w 9144000"/>
              <a:gd name="connsiteY13" fmla="*/ 2562994 h 2562994"/>
              <a:gd name="connsiteX14" fmla="*/ 9144000 w 9144000"/>
              <a:gd name="connsiteY14" fmla="*/ 2562994 h 2562994"/>
              <a:gd name="connsiteX0" fmla="*/ 0 w 9144000"/>
              <a:gd name="connsiteY0" fmla="*/ 2613374 h 2622899"/>
              <a:gd name="connsiteX1" fmla="*/ 6592062 w 9144000"/>
              <a:gd name="connsiteY1" fmla="*/ 2620690 h 2622899"/>
              <a:gd name="connsiteX2" fmla="*/ 6591300 w 9144000"/>
              <a:gd name="connsiteY2" fmla="*/ 2375249 h 2622899"/>
              <a:gd name="connsiteX3" fmla="*/ 6000750 w 9144000"/>
              <a:gd name="connsiteY3" fmla="*/ 1308449 h 2622899"/>
              <a:gd name="connsiteX4" fmla="*/ 6197726 w 9144000"/>
              <a:gd name="connsiteY4" fmla="*/ 1139970 h 2622899"/>
              <a:gd name="connsiteX5" fmla="*/ 6619875 w 9144000"/>
              <a:gd name="connsiteY5" fmla="*/ 1622774 h 2622899"/>
              <a:gd name="connsiteX6" fmla="*/ 6562725 w 9144000"/>
              <a:gd name="connsiteY6" fmla="*/ 155924 h 2622899"/>
              <a:gd name="connsiteX7" fmla="*/ 6838950 w 9144000"/>
              <a:gd name="connsiteY7" fmla="*/ 165449 h 2622899"/>
              <a:gd name="connsiteX8" fmla="*/ 6905625 w 9144000"/>
              <a:gd name="connsiteY8" fmla="*/ 1136999 h 2622899"/>
              <a:gd name="connsiteX9" fmla="*/ 7239000 w 9144000"/>
              <a:gd name="connsiteY9" fmla="*/ 1136999 h 2622899"/>
              <a:gd name="connsiteX10" fmla="*/ 7629525 w 9144000"/>
              <a:gd name="connsiteY10" fmla="*/ 1136999 h 2622899"/>
              <a:gd name="connsiteX11" fmla="*/ 7915275 w 9144000"/>
              <a:gd name="connsiteY11" fmla="*/ 1136999 h 2622899"/>
              <a:gd name="connsiteX12" fmla="*/ 7896225 w 9144000"/>
              <a:gd name="connsiteY12" fmla="*/ 1937099 h 2622899"/>
              <a:gd name="connsiteX13" fmla="*/ 7658100 w 9144000"/>
              <a:gd name="connsiteY13" fmla="*/ 2622899 h 2622899"/>
              <a:gd name="connsiteX14" fmla="*/ 9144000 w 9144000"/>
              <a:gd name="connsiteY14" fmla="*/ 2622899 h 2622899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22590 w 9144000"/>
              <a:gd name="connsiteY11" fmla="*/ 1167422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22590 w 9144000"/>
              <a:gd name="connsiteY11" fmla="*/ 1167422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732165 w 9144000"/>
              <a:gd name="connsiteY11" fmla="*/ 854927 h 2635034"/>
              <a:gd name="connsiteX12" fmla="*/ 7922590 w 9144000"/>
              <a:gd name="connsiteY12" fmla="*/ 1167422 h 2635034"/>
              <a:gd name="connsiteX13" fmla="*/ 7877937 w 9144000"/>
              <a:gd name="connsiteY13" fmla="*/ 1945576 h 2635034"/>
              <a:gd name="connsiteX14" fmla="*/ 7658100 w 9144000"/>
              <a:gd name="connsiteY14" fmla="*/ 2635034 h 2635034"/>
              <a:gd name="connsiteX15" fmla="*/ 9144000 w 9144000"/>
              <a:gd name="connsiteY15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399324 w 9144000"/>
              <a:gd name="connsiteY10" fmla="*/ 792748 h 2635034"/>
              <a:gd name="connsiteX11" fmla="*/ 7625868 w 9144000"/>
              <a:gd name="connsiteY11" fmla="*/ 1178395 h 2635034"/>
              <a:gd name="connsiteX12" fmla="*/ 7732165 w 9144000"/>
              <a:gd name="connsiteY12" fmla="*/ 854927 h 2635034"/>
              <a:gd name="connsiteX13" fmla="*/ 7922590 w 9144000"/>
              <a:gd name="connsiteY13" fmla="*/ 1167422 h 2635034"/>
              <a:gd name="connsiteX14" fmla="*/ 7877937 w 9144000"/>
              <a:gd name="connsiteY14" fmla="*/ 1945576 h 2635034"/>
              <a:gd name="connsiteX15" fmla="*/ 7658100 w 9144000"/>
              <a:gd name="connsiteY15" fmla="*/ 2635034 h 2635034"/>
              <a:gd name="connsiteX16" fmla="*/ 9144000 w 9144000"/>
              <a:gd name="connsiteY16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56449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106715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723937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723937 w 9144000"/>
              <a:gd name="connsiteY17" fmla="*/ 2635034 h 2635034"/>
              <a:gd name="connsiteX18" fmla="*/ 9144000 w 9144000"/>
              <a:gd name="connsiteY18" fmla="*/ 2635034 h 2635034"/>
              <a:gd name="connsiteX0" fmla="*/ 0 w 9982200"/>
              <a:gd name="connsiteY0" fmla="*/ 2625509 h 2635034"/>
              <a:gd name="connsiteX1" fmla="*/ 6592062 w 9982200"/>
              <a:gd name="connsiteY1" fmla="*/ 2632825 h 2635034"/>
              <a:gd name="connsiteX2" fmla="*/ 6591300 w 9982200"/>
              <a:gd name="connsiteY2" fmla="*/ 2387384 h 2635034"/>
              <a:gd name="connsiteX3" fmla="*/ 6000750 w 9982200"/>
              <a:gd name="connsiteY3" fmla="*/ 1320584 h 2635034"/>
              <a:gd name="connsiteX4" fmla="*/ 6197726 w 9982200"/>
              <a:gd name="connsiteY4" fmla="*/ 1152105 h 2635034"/>
              <a:gd name="connsiteX5" fmla="*/ 6619875 w 9982200"/>
              <a:gd name="connsiteY5" fmla="*/ 1634909 h 2635034"/>
              <a:gd name="connsiteX6" fmla="*/ 6562725 w 9982200"/>
              <a:gd name="connsiteY6" fmla="*/ 168059 h 2635034"/>
              <a:gd name="connsiteX7" fmla="*/ 6838950 w 9982200"/>
              <a:gd name="connsiteY7" fmla="*/ 177584 h 2635034"/>
              <a:gd name="connsiteX8" fmla="*/ 6905625 w 9982200"/>
              <a:gd name="connsiteY8" fmla="*/ 1149134 h 2635034"/>
              <a:gd name="connsiteX9" fmla="*/ 7092084 w 9982200"/>
              <a:gd name="connsiteY9" fmla="*/ 723252 h 2635034"/>
              <a:gd name="connsiteX10" fmla="*/ 7260945 w 9982200"/>
              <a:gd name="connsiteY10" fmla="*/ 1152791 h 2635034"/>
              <a:gd name="connsiteX11" fmla="*/ 7446873 w 9982200"/>
              <a:gd name="connsiteY11" fmla="*/ 763487 h 2635034"/>
              <a:gd name="connsiteX12" fmla="*/ 7622210 w 9982200"/>
              <a:gd name="connsiteY12" fmla="*/ 1178395 h 2635034"/>
              <a:gd name="connsiteX13" fmla="*/ 7776056 w 9982200"/>
              <a:gd name="connsiteY13" fmla="*/ 840297 h 2635034"/>
              <a:gd name="connsiteX14" fmla="*/ 7922590 w 9982200"/>
              <a:gd name="connsiteY14" fmla="*/ 1167422 h 2635034"/>
              <a:gd name="connsiteX15" fmla="*/ 7914513 w 9982200"/>
              <a:gd name="connsiteY15" fmla="*/ 1945576 h 2635034"/>
              <a:gd name="connsiteX16" fmla="*/ 7798002 w 9982200"/>
              <a:gd name="connsiteY16" fmla="*/ 2317968 h 2635034"/>
              <a:gd name="connsiteX17" fmla="*/ 7723937 w 9982200"/>
              <a:gd name="connsiteY17" fmla="*/ 2635034 h 2635034"/>
              <a:gd name="connsiteX18" fmla="*/ 9982200 w 9982200"/>
              <a:gd name="connsiteY18" fmla="*/ 2635034 h 2635034"/>
              <a:gd name="connsiteX0" fmla="*/ 0 w 12220575"/>
              <a:gd name="connsiteY0" fmla="*/ 2615984 h 2635034"/>
              <a:gd name="connsiteX1" fmla="*/ 8830437 w 12220575"/>
              <a:gd name="connsiteY1" fmla="*/ 2632825 h 2635034"/>
              <a:gd name="connsiteX2" fmla="*/ 8829675 w 12220575"/>
              <a:gd name="connsiteY2" fmla="*/ 2387384 h 2635034"/>
              <a:gd name="connsiteX3" fmla="*/ 8239125 w 12220575"/>
              <a:gd name="connsiteY3" fmla="*/ 1320584 h 2635034"/>
              <a:gd name="connsiteX4" fmla="*/ 8436101 w 12220575"/>
              <a:gd name="connsiteY4" fmla="*/ 1152105 h 2635034"/>
              <a:gd name="connsiteX5" fmla="*/ 8858250 w 12220575"/>
              <a:gd name="connsiteY5" fmla="*/ 1634909 h 2635034"/>
              <a:gd name="connsiteX6" fmla="*/ 8801100 w 12220575"/>
              <a:gd name="connsiteY6" fmla="*/ 168059 h 2635034"/>
              <a:gd name="connsiteX7" fmla="*/ 9077325 w 12220575"/>
              <a:gd name="connsiteY7" fmla="*/ 177584 h 2635034"/>
              <a:gd name="connsiteX8" fmla="*/ 9144000 w 12220575"/>
              <a:gd name="connsiteY8" fmla="*/ 1149134 h 2635034"/>
              <a:gd name="connsiteX9" fmla="*/ 9330459 w 12220575"/>
              <a:gd name="connsiteY9" fmla="*/ 723252 h 2635034"/>
              <a:gd name="connsiteX10" fmla="*/ 9499320 w 12220575"/>
              <a:gd name="connsiteY10" fmla="*/ 1152791 h 2635034"/>
              <a:gd name="connsiteX11" fmla="*/ 9685248 w 12220575"/>
              <a:gd name="connsiteY11" fmla="*/ 763487 h 2635034"/>
              <a:gd name="connsiteX12" fmla="*/ 9860585 w 12220575"/>
              <a:gd name="connsiteY12" fmla="*/ 1178395 h 2635034"/>
              <a:gd name="connsiteX13" fmla="*/ 10014431 w 12220575"/>
              <a:gd name="connsiteY13" fmla="*/ 840297 h 2635034"/>
              <a:gd name="connsiteX14" fmla="*/ 10160965 w 12220575"/>
              <a:gd name="connsiteY14" fmla="*/ 1167422 h 2635034"/>
              <a:gd name="connsiteX15" fmla="*/ 10152888 w 12220575"/>
              <a:gd name="connsiteY15" fmla="*/ 1945576 h 2635034"/>
              <a:gd name="connsiteX16" fmla="*/ 10036377 w 12220575"/>
              <a:gd name="connsiteY16" fmla="*/ 2317968 h 2635034"/>
              <a:gd name="connsiteX17" fmla="*/ 9962312 w 12220575"/>
              <a:gd name="connsiteY17" fmla="*/ 2635034 h 2635034"/>
              <a:gd name="connsiteX18" fmla="*/ 12220575 w 12220575"/>
              <a:gd name="connsiteY18" fmla="*/ 2635034 h 2635034"/>
              <a:gd name="connsiteX0" fmla="*/ 0 w 12153900"/>
              <a:gd name="connsiteY0" fmla="*/ 2615984 h 2635034"/>
              <a:gd name="connsiteX1" fmla="*/ 8763762 w 12153900"/>
              <a:gd name="connsiteY1" fmla="*/ 2632825 h 2635034"/>
              <a:gd name="connsiteX2" fmla="*/ 8763000 w 12153900"/>
              <a:gd name="connsiteY2" fmla="*/ 2387384 h 2635034"/>
              <a:gd name="connsiteX3" fmla="*/ 8172450 w 12153900"/>
              <a:gd name="connsiteY3" fmla="*/ 1320584 h 2635034"/>
              <a:gd name="connsiteX4" fmla="*/ 8369426 w 12153900"/>
              <a:gd name="connsiteY4" fmla="*/ 1152105 h 2635034"/>
              <a:gd name="connsiteX5" fmla="*/ 8791575 w 12153900"/>
              <a:gd name="connsiteY5" fmla="*/ 1634909 h 2635034"/>
              <a:gd name="connsiteX6" fmla="*/ 8734425 w 12153900"/>
              <a:gd name="connsiteY6" fmla="*/ 168059 h 2635034"/>
              <a:gd name="connsiteX7" fmla="*/ 9010650 w 12153900"/>
              <a:gd name="connsiteY7" fmla="*/ 177584 h 2635034"/>
              <a:gd name="connsiteX8" fmla="*/ 9077325 w 12153900"/>
              <a:gd name="connsiteY8" fmla="*/ 1149134 h 2635034"/>
              <a:gd name="connsiteX9" fmla="*/ 9263784 w 12153900"/>
              <a:gd name="connsiteY9" fmla="*/ 723252 h 2635034"/>
              <a:gd name="connsiteX10" fmla="*/ 9432645 w 12153900"/>
              <a:gd name="connsiteY10" fmla="*/ 1152791 h 2635034"/>
              <a:gd name="connsiteX11" fmla="*/ 9618573 w 12153900"/>
              <a:gd name="connsiteY11" fmla="*/ 763487 h 2635034"/>
              <a:gd name="connsiteX12" fmla="*/ 9793910 w 12153900"/>
              <a:gd name="connsiteY12" fmla="*/ 1178395 h 2635034"/>
              <a:gd name="connsiteX13" fmla="*/ 9947756 w 12153900"/>
              <a:gd name="connsiteY13" fmla="*/ 840297 h 2635034"/>
              <a:gd name="connsiteX14" fmla="*/ 10094290 w 12153900"/>
              <a:gd name="connsiteY14" fmla="*/ 1167422 h 2635034"/>
              <a:gd name="connsiteX15" fmla="*/ 10086213 w 12153900"/>
              <a:gd name="connsiteY15" fmla="*/ 1945576 h 2635034"/>
              <a:gd name="connsiteX16" fmla="*/ 9969702 w 12153900"/>
              <a:gd name="connsiteY16" fmla="*/ 2317968 h 2635034"/>
              <a:gd name="connsiteX17" fmla="*/ 9895637 w 12153900"/>
              <a:gd name="connsiteY17" fmla="*/ 2635034 h 2635034"/>
              <a:gd name="connsiteX18" fmla="*/ 12153900 w 12153900"/>
              <a:gd name="connsiteY18" fmla="*/ 2635034 h 263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53900" h="2635034">
                <a:moveTo>
                  <a:pt x="0" y="2615984"/>
                </a:moveTo>
                <a:lnTo>
                  <a:pt x="8763762" y="2632825"/>
                </a:lnTo>
                <a:cubicBezTo>
                  <a:pt x="8819592" y="2637574"/>
                  <a:pt x="8831529" y="2455787"/>
                  <a:pt x="8763000" y="2387384"/>
                </a:cubicBezTo>
                <a:cubicBezTo>
                  <a:pt x="8427160" y="2024470"/>
                  <a:pt x="8486344" y="1782254"/>
                  <a:pt x="8172450" y="1320584"/>
                </a:cubicBezTo>
                <a:cubicBezTo>
                  <a:pt x="7992591" y="1069504"/>
                  <a:pt x="8236712" y="1013193"/>
                  <a:pt x="8369426" y="1152105"/>
                </a:cubicBezTo>
                <a:cubicBezTo>
                  <a:pt x="8468689" y="1271587"/>
                  <a:pt x="8633790" y="1380096"/>
                  <a:pt x="8791575" y="1634909"/>
                </a:cubicBezTo>
                <a:lnTo>
                  <a:pt x="8734425" y="168059"/>
                </a:lnTo>
                <a:cubicBezTo>
                  <a:pt x="8724087" y="-51879"/>
                  <a:pt x="8999042" y="-63335"/>
                  <a:pt x="9010650" y="177584"/>
                </a:cubicBezTo>
                <a:lnTo>
                  <a:pt x="9077325" y="1149134"/>
                </a:lnTo>
                <a:cubicBezTo>
                  <a:pt x="9059774" y="1014527"/>
                  <a:pt x="9105809" y="723252"/>
                  <a:pt x="9263784" y="723252"/>
                </a:cubicBezTo>
                <a:cubicBezTo>
                  <a:pt x="9451019" y="730567"/>
                  <a:pt x="9431427" y="1003438"/>
                  <a:pt x="9432645" y="1152791"/>
                </a:cubicBezTo>
                <a:cubicBezTo>
                  <a:pt x="9445434" y="965376"/>
                  <a:pt x="9477286" y="758611"/>
                  <a:pt x="9618573" y="763487"/>
                </a:cubicBezTo>
                <a:cubicBezTo>
                  <a:pt x="9785465" y="761048"/>
                  <a:pt x="9789642" y="977838"/>
                  <a:pt x="9793910" y="1178395"/>
                </a:cubicBezTo>
                <a:cubicBezTo>
                  <a:pt x="9791980" y="1019633"/>
                  <a:pt x="9792232" y="838468"/>
                  <a:pt x="9947756" y="840297"/>
                </a:cubicBezTo>
                <a:cubicBezTo>
                  <a:pt x="10059388" y="849440"/>
                  <a:pt x="10069995" y="985647"/>
                  <a:pt x="10094290" y="1167422"/>
                </a:cubicBezTo>
                <a:cubicBezTo>
                  <a:pt x="10120859" y="1474356"/>
                  <a:pt x="10114508" y="1624012"/>
                  <a:pt x="10086213" y="1945576"/>
                </a:cubicBezTo>
                <a:cubicBezTo>
                  <a:pt x="10065448" y="2148306"/>
                  <a:pt x="10012438" y="2203058"/>
                  <a:pt x="9969702" y="2317968"/>
                </a:cubicBezTo>
                <a:cubicBezTo>
                  <a:pt x="9897706" y="2425562"/>
                  <a:pt x="9876129" y="2424913"/>
                  <a:pt x="9895637" y="2635034"/>
                </a:cubicBezTo>
                <a:lnTo>
                  <a:pt x="12153900" y="2635034"/>
                </a:lnTo>
              </a:path>
            </a:pathLst>
          </a:custGeom>
          <a:ln w="508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D1C79E60-ED14-43D0-A143-CBBCEEF7439F}"/>
              </a:ext>
            </a:extLst>
          </p:cNvPr>
          <p:cNvGrpSpPr/>
          <p:nvPr/>
        </p:nvGrpSpPr>
        <p:grpSpPr>
          <a:xfrm rot="10800000">
            <a:off x="7678588" y="2284988"/>
            <a:ext cx="2275297" cy="1322403"/>
            <a:chOff x="5680238" y="2623616"/>
            <a:chExt cx="2068326" cy="1201798"/>
          </a:xfrm>
          <a:solidFill>
            <a:schemeClr val="accent2"/>
          </a:solidFill>
        </p:grpSpPr>
        <p:sp>
          <p:nvSpPr>
            <p:cNvPr id="10" name="Right Arrow 7">
              <a:extLst>
                <a:ext uri="{FF2B5EF4-FFF2-40B4-BE49-F238E27FC236}">
                  <a16:creationId xmlns:a16="http://schemas.microsoft.com/office/drawing/2014/main" xmlns="" id="{C66949BE-DF4B-49E1-BF02-F09D52DA61BF}"/>
                </a:ext>
              </a:extLst>
            </p:cNvPr>
            <p:cNvSpPr/>
            <p:nvPr/>
          </p:nvSpPr>
          <p:spPr>
            <a:xfrm rot="16200000">
              <a:off x="6357325" y="2797138"/>
              <a:ext cx="687659" cy="340616"/>
            </a:xfrm>
            <a:prstGeom prst="rightArrow">
              <a:avLst/>
            </a:prstGeom>
            <a:solidFill>
              <a:schemeClr val="accent3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1" name="Right Arrow 16">
              <a:extLst>
                <a:ext uri="{FF2B5EF4-FFF2-40B4-BE49-F238E27FC236}">
                  <a16:creationId xmlns:a16="http://schemas.microsoft.com/office/drawing/2014/main" xmlns="" id="{94E6D0CE-B5E1-4B94-B546-55319A8C2A3C}"/>
                </a:ext>
              </a:extLst>
            </p:cNvPr>
            <p:cNvSpPr/>
            <p:nvPr/>
          </p:nvSpPr>
          <p:spPr>
            <a:xfrm rot="18900000">
              <a:off x="6873273" y="2992605"/>
              <a:ext cx="687659" cy="340616"/>
            </a:xfrm>
            <a:prstGeom prst="rightArrow">
              <a:avLst/>
            </a:prstGeom>
            <a:solidFill>
              <a:schemeClr val="accent4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2" name="Right Arrow 17">
              <a:extLst>
                <a:ext uri="{FF2B5EF4-FFF2-40B4-BE49-F238E27FC236}">
                  <a16:creationId xmlns:a16="http://schemas.microsoft.com/office/drawing/2014/main" xmlns="" id="{956824E3-FE26-4824-8661-79BFFE9BC81B}"/>
                </a:ext>
              </a:extLst>
            </p:cNvPr>
            <p:cNvSpPr/>
            <p:nvPr/>
          </p:nvSpPr>
          <p:spPr>
            <a:xfrm>
              <a:off x="7060905" y="3484798"/>
              <a:ext cx="687659" cy="340616"/>
            </a:xfrm>
            <a:prstGeom prst="rightArrow">
              <a:avLst/>
            </a:prstGeom>
            <a:solidFill>
              <a:schemeClr val="accent5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3" name="Right Arrow 18">
              <a:extLst>
                <a:ext uri="{FF2B5EF4-FFF2-40B4-BE49-F238E27FC236}">
                  <a16:creationId xmlns:a16="http://schemas.microsoft.com/office/drawing/2014/main" xmlns="" id="{CB9F5A5B-1B45-47AE-8CA6-28EF26DA1B2B}"/>
                </a:ext>
              </a:extLst>
            </p:cNvPr>
            <p:cNvSpPr/>
            <p:nvPr/>
          </p:nvSpPr>
          <p:spPr>
            <a:xfrm rot="2700000" flipH="1">
              <a:off x="5838096" y="2992605"/>
              <a:ext cx="687659" cy="340616"/>
            </a:xfrm>
            <a:prstGeom prst="rightArrow">
              <a:avLst/>
            </a:prstGeom>
            <a:solidFill>
              <a:schemeClr val="accent2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14" name="Right Arrow 19">
              <a:extLst>
                <a:ext uri="{FF2B5EF4-FFF2-40B4-BE49-F238E27FC236}">
                  <a16:creationId xmlns:a16="http://schemas.microsoft.com/office/drawing/2014/main" xmlns="" id="{E4D25887-73C9-41A7-90A8-F31D1267D6D0}"/>
                </a:ext>
              </a:extLst>
            </p:cNvPr>
            <p:cNvSpPr/>
            <p:nvPr/>
          </p:nvSpPr>
          <p:spPr>
            <a:xfrm flipH="1">
              <a:off x="5680238" y="3484798"/>
              <a:ext cx="687659" cy="340616"/>
            </a:xfrm>
            <a:prstGeom prst="rightArrow">
              <a:avLst/>
            </a:prstGeom>
            <a:solidFill>
              <a:schemeClr val="accent1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921090" y="1158001"/>
            <a:ext cx="6092825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penilaian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kinerja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penyelenggaraan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pelayanan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publik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berkala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DFB4F3E1-D4F4-458A-A3A5-5DF898B8AE69}"/>
              </a:ext>
            </a:extLst>
          </p:cNvPr>
          <p:cNvSpPr txBox="1"/>
          <p:nvPr/>
        </p:nvSpPr>
        <p:spPr>
          <a:xfrm>
            <a:off x="2566020" y="2205667"/>
            <a:ext cx="4499805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4163" indent="-222250"/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1. survey </a:t>
            </a:r>
            <a:r>
              <a:rPr lang="en-US" altLang="ko-K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kepuasan</a:t>
            </a:r>
            <a:r>
              <a:rPr lang="en-US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masyarakat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DFB4F3E1-D4F4-458A-A3A5-5DF898B8AE69}"/>
              </a:ext>
            </a:extLst>
          </p:cNvPr>
          <p:cNvSpPr txBox="1"/>
          <p:nvPr/>
        </p:nvSpPr>
        <p:spPr>
          <a:xfrm>
            <a:off x="7503829" y="4181018"/>
            <a:ext cx="4143637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284163" indent="-284163"/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</a:rPr>
              <a:t>2. </a:t>
            </a:r>
            <a:r>
              <a:rPr lang="en-US" altLang="ko-KR" sz="2000" dirty="0" err="1" smtClean="0">
                <a:solidFill>
                  <a:schemeClr val="bg1">
                    <a:lumMod val="95000"/>
                  </a:schemeClr>
                </a:solidFill>
              </a:rPr>
              <a:t>Penilaian</a:t>
            </a:r>
            <a:r>
              <a:rPr lang="en-US" altLang="ko-KR" sz="20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altLang="ko-KR" sz="2000" dirty="0" err="1" smtClean="0">
                <a:solidFill>
                  <a:schemeClr val="bg1">
                    <a:lumMod val="95000"/>
                  </a:schemeClr>
                </a:solidFill>
              </a:rPr>
              <a:t>Kinerja</a:t>
            </a:r>
            <a:endParaRPr lang="ko-KR" alt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66020" y="2614009"/>
            <a:ext cx="44998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komprehensif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pendapat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527647" y="4601194"/>
            <a:ext cx="511981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unit-unit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instrumen</a:t>
            </a:r>
            <a:r>
              <a:rPr lang="en-US" dirty="0"/>
              <a:t> yang 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endParaRPr lang="en-US" dirty="0"/>
          </a:p>
        </p:txBody>
      </p:sp>
      <p:sp>
        <p:nvSpPr>
          <p:cNvPr id="16" name="Right Triangle 15"/>
          <p:cNvSpPr/>
          <p:nvPr/>
        </p:nvSpPr>
        <p:spPr>
          <a:xfrm>
            <a:off x="0" y="158858"/>
            <a:ext cx="3142084" cy="6699142"/>
          </a:xfrm>
          <a:prstGeom prst="rtTriangl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b="1" dirty="0" smtClean="0">
                <a:latin typeface="Agency FB" pitchFamily="34" charset="0"/>
              </a:rPr>
              <a:t>SURVEY KEPUASAN MASYARAKAT</a:t>
            </a:r>
            <a:endParaRPr lang="en-US" b="1" dirty="0">
              <a:latin typeface="Agency FB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AB53A274-3FBF-467E-9272-C42503DADF96}"/>
              </a:ext>
            </a:extLst>
          </p:cNvPr>
          <p:cNvGrpSpPr/>
          <p:nvPr/>
        </p:nvGrpSpPr>
        <p:grpSpPr>
          <a:xfrm>
            <a:off x="3744462" y="1779163"/>
            <a:ext cx="4687542" cy="4223442"/>
            <a:chOff x="2221435" y="2017070"/>
            <a:chExt cx="4688763" cy="4223442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FA2197AE-AB4F-4102-B6DF-B2B9FEC62201}"/>
                </a:ext>
              </a:extLst>
            </p:cNvPr>
            <p:cNvCxnSpPr>
              <a:cxnSpLocks/>
              <a:stCxn id="20" idx="4"/>
            </p:cNvCxnSpPr>
            <p:nvPr/>
          </p:nvCxnSpPr>
          <p:spPr>
            <a:xfrm flipH="1">
              <a:off x="4572000" y="2741103"/>
              <a:ext cx="227858" cy="1264160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44A3AD9C-57DE-496E-9148-D978C48D4DD7}"/>
                </a:ext>
              </a:extLst>
            </p:cNvPr>
            <p:cNvCxnSpPr>
              <a:cxnSpLocks/>
              <a:stCxn id="17" idx="2"/>
            </p:cNvCxnSpPr>
            <p:nvPr/>
          </p:nvCxnSpPr>
          <p:spPr>
            <a:xfrm flipH="1">
              <a:off x="4572001" y="3624297"/>
              <a:ext cx="1601680" cy="344763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xmlns="" id="{CB6F6655-DAB7-4951-9CC3-BCFB7CDC6848}"/>
                </a:ext>
              </a:extLst>
            </p:cNvPr>
            <p:cNvCxnSpPr>
              <a:cxnSpLocks/>
              <a:stCxn id="13" idx="3"/>
            </p:cNvCxnSpPr>
            <p:nvPr/>
          </p:nvCxnSpPr>
          <p:spPr>
            <a:xfrm flipH="1">
              <a:off x="4618455" y="2877547"/>
              <a:ext cx="1431266" cy="1171356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68E2DA90-EF8C-4656-9E06-5D8C63D706C6}"/>
                </a:ext>
              </a:extLst>
            </p:cNvPr>
            <p:cNvCxnSpPr>
              <a:cxnSpLocks/>
              <a:stCxn id="14" idx="5"/>
            </p:cNvCxnSpPr>
            <p:nvPr/>
          </p:nvCxnSpPr>
          <p:spPr>
            <a:xfrm>
              <a:off x="3298583" y="3181194"/>
              <a:ext cx="1273416" cy="824069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xmlns="" id="{D1147E6A-823B-4560-9FA2-BC68B16CE662}"/>
                </a:ext>
              </a:extLst>
            </p:cNvPr>
            <p:cNvCxnSpPr>
              <a:cxnSpLocks/>
              <a:stCxn id="15" idx="7"/>
            </p:cNvCxnSpPr>
            <p:nvPr/>
          </p:nvCxnSpPr>
          <p:spPr>
            <a:xfrm flipV="1">
              <a:off x="3143375" y="4164475"/>
              <a:ext cx="1189906" cy="1010902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65FC6AFA-618C-4B96-B5F5-582437F60CA1}"/>
                </a:ext>
              </a:extLst>
            </p:cNvPr>
            <p:cNvCxnSpPr>
              <a:cxnSpLocks/>
              <a:endCxn id="18" idx="6"/>
            </p:cNvCxnSpPr>
            <p:nvPr/>
          </p:nvCxnSpPr>
          <p:spPr>
            <a:xfrm flipH="1">
              <a:off x="3277508" y="4005263"/>
              <a:ext cx="1294492" cy="180910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xmlns="" id="{A4824FD0-A44A-4A91-80DD-4B888C3C691A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 flipH="1">
              <a:off x="4303051" y="3958146"/>
              <a:ext cx="267928" cy="1816287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C296CD1D-051A-45CC-93AE-A72D9B73C417}"/>
                </a:ext>
              </a:extLst>
            </p:cNvPr>
            <p:cNvCxnSpPr>
              <a:cxnSpLocks/>
              <a:endCxn id="16" idx="1"/>
            </p:cNvCxnSpPr>
            <p:nvPr/>
          </p:nvCxnSpPr>
          <p:spPr>
            <a:xfrm>
              <a:off x="4572000" y="4005263"/>
              <a:ext cx="926239" cy="779000"/>
            </a:xfrm>
            <a:prstGeom prst="line">
              <a:avLst/>
            </a:prstGeom>
            <a:ln w="317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9B81602C-A726-4E65-830F-4692CA9231E8}"/>
                </a:ext>
              </a:extLst>
            </p:cNvPr>
            <p:cNvSpPr/>
            <p:nvPr/>
          </p:nvSpPr>
          <p:spPr>
            <a:xfrm>
              <a:off x="3671899" y="3068960"/>
              <a:ext cx="1800200" cy="1800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395B4EC8-C35C-4E31-A026-7461E5A689D3}"/>
                </a:ext>
              </a:extLst>
            </p:cNvPr>
            <p:cNvSpPr/>
            <p:nvPr/>
          </p:nvSpPr>
          <p:spPr>
            <a:xfrm>
              <a:off x="5902086" y="2017070"/>
              <a:ext cx="1008112" cy="1008112"/>
            </a:xfrm>
            <a:prstGeom prst="ellipse">
              <a:avLst/>
            </a:prstGeom>
            <a:solidFill>
              <a:schemeClr val="accent4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4D5C6F68-8842-43EE-9321-C283DC906628}"/>
                </a:ext>
              </a:extLst>
            </p:cNvPr>
            <p:cNvSpPr/>
            <p:nvPr/>
          </p:nvSpPr>
          <p:spPr>
            <a:xfrm>
              <a:off x="2506080" y="2388691"/>
              <a:ext cx="928475" cy="928475"/>
            </a:xfrm>
            <a:prstGeom prst="ellipse">
              <a:avLst/>
            </a:prstGeom>
            <a:solidFill>
              <a:schemeClr val="accent3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2498B0F5-A881-4B79-BF49-514EAF5DFA24}"/>
                </a:ext>
              </a:extLst>
            </p:cNvPr>
            <p:cNvSpPr/>
            <p:nvPr/>
          </p:nvSpPr>
          <p:spPr>
            <a:xfrm>
              <a:off x="2221435" y="5017197"/>
              <a:ext cx="1080120" cy="1080120"/>
            </a:xfrm>
            <a:prstGeom prst="ellipse">
              <a:avLst/>
            </a:prstGeom>
            <a:solidFill>
              <a:schemeClr val="accent5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xmlns="" id="{0390D751-FAD5-4BD3-A968-FA6B3F4EB81F}"/>
                </a:ext>
              </a:extLst>
            </p:cNvPr>
            <p:cNvSpPr/>
            <p:nvPr/>
          </p:nvSpPr>
          <p:spPr>
            <a:xfrm>
              <a:off x="5373413" y="4659437"/>
              <a:ext cx="852363" cy="852363"/>
            </a:xfrm>
            <a:prstGeom prst="ellipse">
              <a:avLst/>
            </a:prstGeom>
            <a:solidFill>
              <a:schemeClr val="accent1"/>
            </a:solidFill>
            <a:ln w="63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xmlns="" id="{ED07E1A5-A664-4495-AA71-39D90985F55C}"/>
                </a:ext>
              </a:extLst>
            </p:cNvPr>
            <p:cNvSpPr/>
            <p:nvPr/>
          </p:nvSpPr>
          <p:spPr>
            <a:xfrm>
              <a:off x="6173681" y="3345951"/>
              <a:ext cx="556692" cy="55669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xmlns="" id="{BDDB2343-13E9-4FBC-8E3B-8FAD236A99C9}"/>
                </a:ext>
              </a:extLst>
            </p:cNvPr>
            <p:cNvSpPr/>
            <p:nvPr/>
          </p:nvSpPr>
          <p:spPr>
            <a:xfrm>
              <a:off x="2633381" y="3864109"/>
              <a:ext cx="644127" cy="644127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xmlns="" id="{6DE49992-C8DD-4F79-BAE1-43EF21B73A6E}"/>
                </a:ext>
              </a:extLst>
            </p:cNvPr>
            <p:cNvSpPr/>
            <p:nvPr/>
          </p:nvSpPr>
          <p:spPr>
            <a:xfrm>
              <a:off x="4070011" y="5774433"/>
              <a:ext cx="466079" cy="46607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B8E7722E-1516-420E-BCC7-AFDBF4747CFA}"/>
                </a:ext>
              </a:extLst>
            </p:cNvPr>
            <p:cNvSpPr/>
            <p:nvPr/>
          </p:nvSpPr>
          <p:spPr>
            <a:xfrm>
              <a:off x="4584206" y="2309799"/>
              <a:ext cx="431304" cy="43130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80CCC8FF-9F99-42F3-B7A7-5D096137FF6E}"/>
              </a:ext>
            </a:extLst>
          </p:cNvPr>
          <p:cNvGrpSpPr/>
          <p:nvPr/>
        </p:nvGrpSpPr>
        <p:grpSpPr>
          <a:xfrm>
            <a:off x="8531586" y="1655363"/>
            <a:ext cx="2771278" cy="1808331"/>
            <a:chOff x="539552" y="2708920"/>
            <a:chExt cx="1872208" cy="1808331"/>
          </a:xfrm>
        </p:grpSpPr>
        <p:sp>
          <p:nvSpPr>
            <p:cNvPr id="22" name="Rounded Rectangle 93">
              <a:extLst>
                <a:ext uri="{FF2B5EF4-FFF2-40B4-BE49-F238E27FC236}">
                  <a16:creationId xmlns:a16="http://schemas.microsoft.com/office/drawing/2014/main" xmlns="" id="{CE179369-823C-4711-8ECD-24121AADF65B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xmlns="" id="{7A64B758-EB38-47BD-8015-62ECE6F769BD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600" dirty="0" err="1"/>
                <a:t>survei</a:t>
              </a:r>
              <a:r>
                <a:rPr lang="en-US" sz="1600" dirty="0"/>
                <a:t> yang </a:t>
              </a:r>
              <a:r>
                <a:rPr lang="en-US" sz="1600" dirty="0" err="1"/>
                <a:t>dilakukan</a:t>
              </a:r>
              <a:r>
                <a:rPr lang="en-US" sz="1600" dirty="0"/>
                <a:t> </a:t>
              </a:r>
              <a:r>
                <a:rPr lang="en-US" sz="1600" dirty="0" err="1" smtClean="0"/>
                <a:t>secara</a:t>
              </a:r>
              <a:r>
                <a:rPr lang="en-US" sz="1600" dirty="0" smtClean="0"/>
                <a:t> </a:t>
              </a:r>
              <a:r>
                <a:rPr lang="en-US" sz="1600" dirty="0" err="1"/>
                <a:t>berkala</a:t>
              </a:r>
              <a:r>
                <a:rPr lang="en-US" sz="1600" dirty="0"/>
                <a:t> </a:t>
              </a:r>
              <a:r>
                <a:rPr lang="en-US" sz="1600" dirty="0" err="1"/>
                <a:t>setiap</a:t>
              </a:r>
              <a:r>
                <a:rPr lang="en-US" sz="1600" dirty="0"/>
                <a:t> 3 (</a:t>
              </a:r>
              <a:r>
                <a:rPr lang="en-US" sz="1600" dirty="0" err="1"/>
                <a:t>tiga</a:t>
              </a:r>
              <a:r>
                <a:rPr lang="en-US" sz="1600" dirty="0"/>
                <a:t>) </a:t>
              </a:r>
              <a:r>
                <a:rPr lang="en-US" sz="1600" dirty="0" err="1"/>
                <a:t>bulanan</a:t>
              </a:r>
              <a:r>
                <a:rPr lang="en-US" sz="1600" dirty="0"/>
                <a:t> (</a:t>
              </a:r>
              <a:r>
                <a:rPr lang="en-US" sz="1600" dirty="0" err="1"/>
                <a:t>triwulan</a:t>
              </a:r>
              <a:r>
                <a:rPr lang="en-US" sz="1600" dirty="0"/>
                <a:t>), </a:t>
              </a:r>
              <a:r>
                <a:rPr lang="en-US" sz="1600" dirty="0" err="1"/>
                <a:t>atau</a:t>
              </a:r>
              <a:r>
                <a:rPr lang="en-US" sz="1600" dirty="0"/>
                <a:t> 6 (</a:t>
              </a:r>
              <a:r>
                <a:rPr lang="en-US" sz="1600" dirty="0" err="1"/>
                <a:t>enam</a:t>
              </a:r>
              <a:r>
                <a:rPr lang="en-US" sz="1600" dirty="0"/>
                <a:t>) </a:t>
              </a:r>
              <a:r>
                <a:rPr lang="en-US" sz="1600" dirty="0" err="1" smtClean="0"/>
                <a:t>bulan</a:t>
              </a:r>
              <a:r>
                <a:rPr lang="en-US" sz="1600" dirty="0" smtClean="0"/>
                <a:t> (semester</a:t>
              </a:r>
              <a:r>
                <a:rPr lang="en-US" sz="1600" dirty="0"/>
                <a:t>) </a:t>
              </a:r>
              <a:r>
                <a:rPr lang="en-US" sz="1600" dirty="0" err="1"/>
                <a:t>atau</a:t>
              </a:r>
              <a:r>
                <a:rPr lang="en-US" sz="1600" dirty="0"/>
                <a:t> </a:t>
              </a:r>
              <a:r>
                <a:rPr lang="en-US" sz="1600" b="1" dirty="0"/>
                <a:t>minimal 1 (</a:t>
              </a:r>
              <a:r>
                <a:rPr lang="en-US" sz="1600" b="1" dirty="0" err="1"/>
                <a:t>tahun</a:t>
              </a:r>
              <a:r>
                <a:rPr lang="en-US" sz="1600" b="1" dirty="0"/>
                <a:t>) </a:t>
              </a:r>
              <a:r>
                <a:rPr lang="en-US" sz="1600" b="1" dirty="0" err="1"/>
                <a:t>sekali</a:t>
              </a:r>
              <a:endPara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xmlns="" id="{80C6652A-A82A-4B61-BB6A-B1F1AA7EC8D8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dirty="0" smtClean="0">
                  <a:solidFill>
                    <a:schemeClr val="bg1"/>
                  </a:solidFill>
                  <a:cs typeface="Arial" pitchFamily="34" charset="0"/>
                </a:rPr>
                <a:t>JANGKA WAKTU SURVEY</a:t>
              </a:r>
              <a:endParaRPr lang="ko-KR" altLang="en-US" sz="16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xmlns="" id="{5A51C4C2-9F44-475D-9525-E8516641860E}"/>
              </a:ext>
            </a:extLst>
          </p:cNvPr>
          <p:cNvGrpSpPr/>
          <p:nvPr/>
        </p:nvGrpSpPr>
        <p:grpSpPr>
          <a:xfrm>
            <a:off x="7996681" y="3857811"/>
            <a:ext cx="3784810" cy="2516217"/>
            <a:chOff x="539552" y="2708920"/>
            <a:chExt cx="1872208" cy="2516217"/>
          </a:xfrm>
        </p:grpSpPr>
        <p:sp>
          <p:nvSpPr>
            <p:cNvPr id="26" name="Rounded Rectangle 97">
              <a:extLst>
                <a:ext uri="{FF2B5EF4-FFF2-40B4-BE49-F238E27FC236}">
                  <a16:creationId xmlns:a16="http://schemas.microsoft.com/office/drawing/2014/main" xmlns="" id="{AAFA7FB3-187F-4CF6-8394-F4A91D0396DB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xmlns="" id="{99773955-3F4B-4AFF-A3BB-7D83785C1D5F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just">
                <a:buAutoNum type="arabicPeriod"/>
              </a:pP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Mengetahui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kelemahan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/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kekurangan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pelayanan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publik</a:t>
              </a:r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just">
                <a:buAutoNum type="arabicPeriod"/>
              </a:pP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Bahan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penetapan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kebijakan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upaya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tindak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lanjut</a:t>
              </a:r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just">
                <a:buAutoNum type="arabicPeriod"/>
              </a:pP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Diketahui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IKM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Pelayanan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publik</a:t>
              </a:r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just">
                <a:buAutoNum type="arabicPeriod"/>
              </a:pP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Memacu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persaingan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positif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antar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penyelenggara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pelayanan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publik</a:t>
              </a:r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pPr marL="228600" indent="-228600" algn="just">
                <a:buAutoNum type="arabicPeriod"/>
              </a:pP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Bagi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masyarakat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,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dapat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mengetahui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gambaran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kinerja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pelayanan</a:t>
              </a:r>
              <a:r>
                <a:rPr lang="en-US" altLang="ko-KR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ko-KR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publik</a:t>
              </a:r>
              <a:endPara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xmlns="" id="{D565D3D6-ACF5-4283-BA82-1BECE492E18B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800" b="1" dirty="0" smtClean="0">
                  <a:solidFill>
                    <a:schemeClr val="bg1"/>
                  </a:solidFill>
                  <a:cs typeface="Arial" pitchFamily="34" charset="0"/>
                </a:rPr>
                <a:t>MANFAAT</a:t>
              </a:r>
              <a:endParaRPr lang="ko-KR" altLang="en-US" sz="18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2858B48C-F695-4158-8F0E-3AC84F0B2735}"/>
              </a:ext>
            </a:extLst>
          </p:cNvPr>
          <p:cNvGrpSpPr/>
          <p:nvPr/>
        </p:nvGrpSpPr>
        <p:grpSpPr>
          <a:xfrm>
            <a:off x="289847" y="4493861"/>
            <a:ext cx="3623253" cy="2085330"/>
            <a:chOff x="539552" y="2708920"/>
            <a:chExt cx="1872208" cy="2085330"/>
          </a:xfrm>
        </p:grpSpPr>
        <p:sp>
          <p:nvSpPr>
            <p:cNvPr id="30" name="Rounded Rectangle 101">
              <a:extLst>
                <a:ext uri="{FF2B5EF4-FFF2-40B4-BE49-F238E27FC236}">
                  <a16:creationId xmlns:a16="http://schemas.microsoft.com/office/drawing/2014/main" xmlns="" id="{960BCC07-9A12-4A14-9DE3-31716A60A73A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D40CC6C4-3D64-4053-8EF1-73EA2EA1625E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4163" indent="-284163">
                <a:buFont typeface="+mj-lt"/>
                <a:buAutoNum type="arabicPeriod"/>
              </a:pPr>
              <a:r>
                <a:rPr lang="en-US" sz="1600" dirty="0" err="1" smtClean="0"/>
                <a:t>Mendorong</a:t>
              </a:r>
              <a:r>
                <a:rPr lang="en-US" sz="1600" dirty="0" smtClean="0"/>
                <a:t> </a:t>
              </a:r>
              <a:r>
                <a:rPr lang="en-US" sz="1600" dirty="0" err="1"/>
                <a:t>partisipasi</a:t>
              </a:r>
              <a:r>
                <a:rPr lang="en-US" sz="1600" dirty="0"/>
                <a:t> </a:t>
              </a:r>
              <a:r>
                <a:rPr lang="en-US" sz="1600" dirty="0" err="1"/>
                <a:t>masyarakat</a:t>
              </a:r>
              <a:r>
                <a:rPr lang="en-US" sz="1600" dirty="0"/>
                <a:t> </a:t>
              </a:r>
              <a:r>
                <a:rPr lang="en-US" sz="1600" dirty="0" err="1"/>
                <a:t>sebagai</a:t>
              </a:r>
              <a:r>
                <a:rPr lang="en-US" sz="1600" dirty="0"/>
                <a:t> </a:t>
              </a:r>
              <a:r>
                <a:rPr lang="en-US" sz="1600" dirty="0" err="1"/>
                <a:t>pengguna</a:t>
              </a:r>
              <a:r>
                <a:rPr lang="en-US" sz="1600" dirty="0"/>
                <a:t> </a:t>
              </a:r>
              <a:r>
                <a:rPr lang="en-US" sz="1600" dirty="0" err="1"/>
                <a:t>layanan</a:t>
              </a:r>
              <a:endParaRPr lang="en-US" sz="1600" dirty="0"/>
            </a:p>
            <a:p>
              <a:pPr marL="284163" indent="-284163">
                <a:buFont typeface="+mj-lt"/>
                <a:buAutoNum type="arabicPeriod"/>
              </a:pPr>
              <a:r>
                <a:rPr lang="en-US" sz="1600" dirty="0" err="1"/>
                <a:t>Mendorong</a:t>
              </a:r>
              <a:r>
                <a:rPr lang="en-US" sz="1600" dirty="0"/>
                <a:t> </a:t>
              </a:r>
              <a:r>
                <a:rPr lang="en-US" sz="1600" dirty="0" err="1"/>
                <a:t>peningkatan</a:t>
              </a:r>
              <a:r>
                <a:rPr lang="en-US" sz="1600" dirty="0"/>
                <a:t> </a:t>
              </a:r>
              <a:r>
                <a:rPr lang="en-US" sz="1600" dirty="0" err="1"/>
                <a:t>kualitas</a:t>
              </a:r>
              <a:r>
                <a:rPr lang="en-US" sz="1600" dirty="0"/>
                <a:t> </a:t>
              </a:r>
              <a:r>
                <a:rPr lang="en-US" sz="1600" dirty="0" err="1"/>
                <a:t>pelayanan</a:t>
              </a:r>
              <a:r>
                <a:rPr lang="en-US" sz="1600" dirty="0"/>
                <a:t> </a:t>
              </a:r>
              <a:r>
                <a:rPr lang="en-US" sz="1600" dirty="0" err="1"/>
                <a:t>publik</a:t>
              </a:r>
              <a:endParaRPr lang="en-US" sz="1600" dirty="0"/>
            </a:p>
            <a:p>
              <a:pPr marL="284163" indent="-284163">
                <a:buFont typeface="+mj-lt"/>
                <a:buAutoNum type="arabicPeriod"/>
              </a:pPr>
              <a:r>
                <a:rPr lang="en-US" sz="1600" dirty="0" err="1"/>
                <a:t>Mendorong</a:t>
              </a:r>
              <a:r>
                <a:rPr lang="en-US" sz="1600" dirty="0"/>
                <a:t> </a:t>
              </a:r>
              <a:r>
                <a:rPr lang="en-US" sz="1600" dirty="0" err="1"/>
                <a:t>penyelenggara</a:t>
              </a:r>
              <a:r>
                <a:rPr lang="en-US" sz="1600" dirty="0"/>
                <a:t> </a:t>
              </a:r>
              <a:r>
                <a:rPr lang="en-US" sz="1600" dirty="0" err="1"/>
                <a:t>pelayanan</a:t>
              </a:r>
              <a:r>
                <a:rPr lang="en-US" sz="1600" dirty="0"/>
                <a:t> </a:t>
              </a:r>
              <a:r>
                <a:rPr lang="en-US" sz="1600" dirty="0" err="1"/>
                <a:t>lebih</a:t>
              </a:r>
              <a:r>
                <a:rPr lang="en-US" sz="1600" dirty="0"/>
                <a:t> </a:t>
              </a:r>
              <a:r>
                <a:rPr lang="en-US" sz="1600" dirty="0" err="1" smtClean="0"/>
                <a:t>inovatif</a:t>
              </a:r>
              <a:endParaRPr lang="en-US" sz="1600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xmlns="" id="{CF5251B8-8D91-451F-8EF6-36CA93DFD2CF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 smtClean="0"/>
                <a:t>SASARAN</a:t>
              </a:r>
              <a:endParaRPr lang="en-US" sz="1800" b="1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xmlns="" id="{48ED82A0-E79B-4FE7-9F8E-EED93CB78135}"/>
              </a:ext>
            </a:extLst>
          </p:cNvPr>
          <p:cNvGrpSpPr/>
          <p:nvPr/>
        </p:nvGrpSpPr>
        <p:grpSpPr>
          <a:xfrm>
            <a:off x="549796" y="1916832"/>
            <a:ext cx="3363304" cy="1578119"/>
            <a:chOff x="539552" y="2692911"/>
            <a:chExt cx="1872208" cy="1578119"/>
          </a:xfrm>
        </p:grpSpPr>
        <p:sp>
          <p:nvSpPr>
            <p:cNvPr id="34" name="Rounded Rectangle 105">
              <a:extLst>
                <a:ext uri="{FF2B5EF4-FFF2-40B4-BE49-F238E27FC236}">
                  <a16:creationId xmlns:a16="http://schemas.microsoft.com/office/drawing/2014/main" xmlns="" id="{C4E933FD-5BAE-47AB-9FD4-B7F8305A4E48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1CC65F58-01B7-4C95-93CD-666308EBA2DE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Tujuan</a:t>
              </a:r>
              <a:r>
                <a:rPr lang="en-US" sz="1600" dirty="0"/>
                <a:t> : </a:t>
              </a:r>
            </a:p>
            <a:p>
              <a:pPr marL="234950" indent="-234950">
                <a:buAutoNum type="arabicPeriod"/>
              </a:pPr>
              <a:r>
                <a:rPr lang="en-US" sz="1600" dirty="0" err="1"/>
                <a:t>mengukur</a:t>
              </a:r>
              <a:r>
                <a:rPr lang="en-US" sz="1600" dirty="0"/>
                <a:t> </a:t>
              </a:r>
              <a:r>
                <a:rPr lang="en-US" sz="1600" dirty="0" err="1"/>
                <a:t>kepuasan</a:t>
              </a:r>
              <a:r>
                <a:rPr lang="en-US" sz="1600" dirty="0"/>
                <a:t> </a:t>
              </a:r>
              <a:r>
                <a:rPr lang="en-US" sz="1600" dirty="0" err="1"/>
                <a:t>masyarakat</a:t>
              </a:r>
              <a:r>
                <a:rPr lang="en-US" sz="1600" dirty="0"/>
                <a:t> </a:t>
              </a:r>
            </a:p>
            <a:p>
              <a:pPr marL="234950" indent="-234950">
                <a:buAutoNum type="arabicPeriod"/>
              </a:pPr>
              <a:r>
                <a:rPr lang="en-US" sz="1600" dirty="0" err="1"/>
                <a:t>meningkatkan</a:t>
              </a:r>
              <a:r>
                <a:rPr lang="en-US" sz="1600" dirty="0"/>
                <a:t> </a:t>
              </a:r>
              <a:r>
                <a:rPr lang="en-US" sz="1600" dirty="0" err="1"/>
                <a:t>kualitas</a:t>
              </a:r>
              <a:r>
                <a:rPr lang="en-US" sz="1600" dirty="0"/>
                <a:t> </a:t>
              </a:r>
              <a:r>
                <a:rPr lang="en-US" sz="1600" dirty="0" err="1"/>
                <a:t>penyelenggaraan</a:t>
              </a:r>
              <a:r>
                <a:rPr lang="en-US" sz="1600" dirty="0"/>
                <a:t> </a:t>
              </a:r>
              <a:r>
                <a:rPr lang="en-US" sz="1600" dirty="0" err="1"/>
                <a:t>pelayanan</a:t>
              </a:r>
              <a:r>
                <a:rPr lang="en-US" sz="1600" dirty="0"/>
                <a:t> </a:t>
              </a:r>
              <a:r>
                <a:rPr lang="en-US" sz="1600" dirty="0" err="1"/>
                <a:t>publik</a:t>
              </a:r>
              <a:endParaRPr lang="en-US" sz="16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634EFFAB-40C5-4EEF-81FB-02F280DCF036}"/>
                </a:ext>
              </a:extLst>
            </p:cNvPr>
            <p:cNvSpPr txBox="1"/>
            <p:nvPr/>
          </p:nvSpPr>
          <p:spPr>
            <a:xfrm>
              <a:off x="665833" y="2692911"/>
              <a:ext cx="161964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 smtClean="0">
                  <a:solidFill>
                    <a:schemeClr val="bg1"/>
                  </a:solidFill>
                  <a:cs typeface="Arial" pitchFamily="34" charset="0"/>
                </a:rPr>
                <a:t>TUJUAN</a:t>
              </a:r>
              <a:endParaRPr lang="ko-KR" altLang="en-US" sz="20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F5F00B3-F192-498A-BDD4-AF39A92F75C1}"/>
              </a:ext>
            </a:extLst>
          </p:cNvPr>
          <p:cNvSpPr txBox="1"/>
          <p:nvPr/>
        </p:nvSpPr>
        <p:spPr>
          <a:xfrm>
            <a:off x="5313493" y="3566350"/>
            <a:ext cx="1619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SKM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54419" y="1173588"/>
            <a:ext cx="273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err="1" smtClean="0"/>
              <a:t>PermenpanRB</a:t>
            </a:r>
            <a:r>
              <a:rPr lang="en-US" sz="1800" b="1" dirty="0" smtClean="0"/>
              <a:t> No.14/2017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713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10151</TotalTime>
  <Words>1518</Words>
  <Application>Microsoft Office PowerPoint</Application>
  <PresentationFormat>Custom</PresentationFormat>
  <Paragraphs>293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맑은 고딕</vt:lpstr>
      <vt:lpstr>Agency FB</vt:lpstr>
      <vt:lpstr>Arial</vt:lpstr>
      <vt:lpstr>Calibri</vt:lpstr>
      <vt:lpstr>Century Gothic</vt:lpstr>
      <vt:lpstr>FZShuTi</vt:lpstr>
      <vt:lpstr>Open Sans</vt:lpstr>
      <vt:lpstr>Office Theme</vt:lpstr>
      <vt:lpstr>PEMANTAPAN  SEKSI KESEJAHTERAAN RAKYAT  DALAM RANGKA  PELAYANAN PUBLIK YANG PRIMA</vt:lpstr>
      <vt:lpstr>TUJUAN IHT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Inertia PowerPoint Template</dc:title>
  <dc:creator>Julian</dc:creator>
  <cp:lastModifiedBy>NOBITAS</cp:lastModifiedBy>
  <cp:revision>235</cp:revision>
  <dcterms:created xsi:type="dcterms:W3CDTF">2013-09-12T13:05:01Z</dcterms:created>
  <dcterms:modified xsi:type="dcterms:W3CDTF">2021-01-15T07:56:40Z</dcterms:modified>
</cp:coreProperties>
</file>